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E300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04"/>
    <p:restoredTop sz="86395"/>
  </p:normalViewPr>
  <p:slideViewPr>
    <p:cSldViewPr snapToGrid="0" snapToObjects="1">
      <p:cViewPr varScale="1">
        <p:scale>
          <a:sx n="110" d="100"/>
          <a:sy n="110" d="100"/>
        </p:scale>
        <p:origin x="1064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7" d="100"/>
          <a:sy n="157" d="100"/>
        </p:scale>
        <p:origin x="684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B6CCC-89A3-6D41-AE80-CA6E9CE5ADC9}" type="datetimeFigureOut">
              <a:rPr lang="nl-NL" smtClean="0"/>
              <a:t>02-08-2021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5594F-877E-AE45-921A-8530A59BC6F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3046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5594F-877E-AE45-921A-8530A59BC6F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0500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scree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3BFCC7A6-1B24-904F-B9AF-D17798C37F1B}"/>
              </a:ext>
            </a:extLst>
          </p:cNvPr>
          <p:cNvSpPr/>
          <p:nvPr userDrawn="1"/>
        </p:nvSpPr>
        <p:spPr>
          <a:xfrm>
            <a:off x="0" y="0"/>
            <a:ext cx="12192000" cy="6057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478395"/>
            <a:ext cx="9144000" cy="1709886"/>
          </a:xfrm>
        </p:spPr>
        <p:txBody>
          <a:bodyPr anchor="b">
            <a:normAutofit/>
          </a:bodyPr>
          <a:lstStyle>
            <a:lvl1pPr algn="ctr">
              <a:defRPr sz="36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hier om titel te wijzigen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374870"/>
            <a:ext cx="9144000" cy="3057029"/>
          </a:xfrm>
        </p:spPr>
        <p:txBody>
          <a:bodyPr>
            <a:noAutofit/>
          </a:bodyPr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hier om tekst te wijzigen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91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&amp; Text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CDF7EE-6F9B-0544-8725-E251EAD99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8411" y="4953000"/>
            <a:ext cx="7290148" cy="8659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C1525E-D86C-D444-B078-609612922455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9" name="Tijdelijke aanduiding voor grafiek 2">
            <a:extLst>
              <a:ext uri="{FF2B5EF4-FFF2-40B4-BE49-F238E27FC236}">
                <a16:creationId xmlns:a16="http://schemas.microsoft.com/office/drawing/2014/main" id="{63EC4519-F739-B24D-8AFE-D93FCA182164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35584" y="1350692"/>
            <a:ext cx="7289539" cy="34413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nl-NL" dirty="0"/>
              <a:t>CHANGE CHART</a:t>
            </a:r>
          </a:p>
        </p:txBody>
      </p:sp>
    </p:spTree>
    <p:extLst>
      <p:ext uri="{BB962C8B-B14F-4D97-AF65-F5344CB8AC3E}">
        <p14:creationId xmlns:p14="http://schemas.microsoft.com/office/powerpoint/2010/main" val="419511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&amp; Text Imag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CDF7EE-6F9B-0544-8725-E251EAD99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8411" y="4953000"/>
            <a:ext cx="7290148" cy="8659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4A4B164-ADC8-E940-9D55-6AC0A4BF692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6" name="Tijdelijke aanduiding voor grafiek 2">
            <a:extLst>
              <a:ext uri="{FF2B5EF4-FFF2-40B4-BE49-F238E27FC236}">
                <a16:creationId xmlns:a16="http://schemas.microsoft.com/office/drawing/2014/main" id="{F142D42A-839C-694A-AE28-47D237880CE7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35584" y="1350692"/>
            <a:ext cx="7289539" cy="34413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nl-NL" dirty="0"/>
              <a:t>CHANGE CHART</a:t>
            </a:r>
          </a:p>
        </p:txBody>
      </p:sp>
    </p:spTree>
    <p:extLst>
      <p:ext uri="{BB962C8B-B14F-4D97-AF65-F5344CB8AC3E}">
        <p14:creationId xmlns:p14="http://schemas.microsoft.com/office/powerpoint/2010/main" val="418686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ful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5">
            <a:extLst>
              <a:ext uri="{FF2B5EF4-FFF2-40B4-BE49-F238E27FC236}">
                <a16:creationId xmlns:a16="http://schemas.microsoft.com/office/drawing/2014/main" id="{0A4550F4-7CA9-A946-9693-434BDE81A7D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4344" y="450056"/>
            <a:ext cx="11251405" cy="5164932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</p:spTree>
    <p:extLst>
      <p:ext uri="{BB962C8B-B14F-4D97-AF65-F5344CB8AC3E}">
        <p14:creationId xmlns:p14="http://schemas.microsoft.com/office/powerpoint/2010/main" val="2880928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ful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1EAF4F5C-9998-3648-88C2-E8357DF21959}"/>
              </a:ext>
            </a:extLst>
          </p:cNvPr>
          <p:cNvSpPr/>
          <p:nvPr userDrawn="1"/>
        </p:nvSpPr>
        <p:spPr>
          <a:xfrm>
            <a:off x="464344" y="450057"/>
            <a:ext cx="11251405" cy="51649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802EC9F-3114-274D-B94F-7A8D36E8A4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003" y="625048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EF4F9EB-2911-EA48-9FE9-2D59810DAB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3002" y="1939499"/>
            <a:ext cx="10948917" cy="353471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58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8411" y="1506682"/>
            <a:ext cx="7290148" cy="431222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89AFA59-60CD-3347-8163-6B0FB3225D2A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</p:spTree>
    <p:extLst>
      <p:ext uri="{BB962C8B-B14F-4D97-AF65-F5344CB8AC3E}">
        <p14:creationId xmlns:p14="http://schemas.microsoft.com/office/powerpoint/2010/main" val="18669446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tex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8411" y="1506682"/>
            <a:ext cx="7290148" cy="431222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19F55C7-8AE3-744C-B562-D4A85CBB1CC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</p:spTree>
    <p:extLst>
      <p:ext uri="{BB962C8B-B14F-4D97-AF65-F5344CB8AC3E}">
        <p14:creationId xmlns:p14="http://schemas.microsoft.com/office/powerpoint/2010/main" val="113112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lis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411" y="1506682"/>
            <a:ext cx="7290148" cy="4312227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D521B94-A4CF-DA40-86F5-045D7AA9884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</p:spTree>
    <p:extLst>
      <p:ext uri="{BB962C8B-B14F-4D97-AF65-F5344CB8AC3E}">
        <p14:creationId xmlns:p14="http://schemas.microsoft.com/office/powerpoint/2010/main" val="229664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lis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411" y="1506682"/>
            <a:ext cx="7290148" cy="4312227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105B6C-91AB-A543-A92D-709945DA898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</p:spTree>
    <p:extLst>
      <p:ext uri="{BB962C8B-B14F-4D97-AF65-F5344CB8AC3E}">
        <p14:creationId xmlns:p14="http://schemas.microsoft.com/office/powerpoint/2010/main" val="124029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D521B94-A4CF-DA40-86F5-045D7AA9884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7" name="Tijdelijke aanduiding voor afbeelding 5">
            <a:extLst>
              <a:ext uri="{FF2B5EF4-FFF2-40B4-BE49-F238E27FC236}">
                <a16:creationId xmlns:a16="http://schemas.microsoft.com/office/drawing/2014/main" id="{B37999DA-8815-0A4C-AC70-EF5B9D74E7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8410" y="1429129"/>
            <a:ext cx="7289539" cy="4584322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</p:spTree>
    <p:extLst>
      <p:ext uri="{BB962C8B-B14F-4D97-AF65-F5344CB8AC3E}">
        <p14:creationId xmlns:p14="http://schemas.microsoft.com/office/powerpoint/2010/main" val="78062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Title &amp; Imag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757905-5BC1-4043-B758-6BE4BF61376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3411DB0C-0EFF-4543-91C9-97A9C6D1C72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8410" y="1429129"/>
            <a:ext cx="7289539" cy="4584322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</p:spTree>
    <p:extLst>
      <p:ext uri="{BB962C8B-B14F-4D97-AF65-F5344CB8AC3E}">
        <p14:creationId xmlns:p14="http://schemas.microsoft.com/office/powerpoint/2010/main" val="3404921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Text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BCF0EA37-2DD1-2144-A8EF-947B4592BFA6}"/>
              </a:ext>
            </a:extLst>
          </p:cNvPr>
          <p:cNvSpPr/>
          <p:nvPr userDrawn="1"/>
        </p:nvSpPr>
        <p:spPr>
          <a:xfrm>
            <a:off x="1" y="0"/>
            <a:ext cx="8160706" cy="1189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CDF7EE-6F9B-0544-8725-E251EAD99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8411" y="4953000"/>
            <a:ext cx="7290148" cy="8659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C1525E-D86C-D444-B078-609612922455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8" name="Tijdelijke aanduiding voor afbeelding 5">
            <a:extLst>
              <a:ext uri="{FF2B5EF4-FFF2-40B4-BE49-F238E27FC236}">
                <a16:creationId xmlns:a16="http://schemas.microsoft.com/office/drawing/2014/main" id="{B370BF65-7584-C84F-AFE2-076CA230101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38410" y="1429129"/>
            <a:ext cx="7289539" cy="3386711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</p:spTree>
    <p:extLst>
      <p:ext uri="{BB962C8B-B14F-4D97-AF65-F5344CB8AC3E}">
        <p14:creationId xmlns:p14="http://schemas.microsoft.com/office/powerpoint/2010/main" val="133817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Text Imag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192232"/>
            <a:ext cx="7290148" cy="997527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CDF7EE-6F9B-0544-8725-E251EAD99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8411" y="4953000"/>
            <a:ext cx="7290148" cy="8659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nl-NL" dirty="0"/>
              <a:t>Tekststijl van het model bewerken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4A4B164-ADC8-E940-9D55-6AC0A4BF692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599117" y="192232"/>
            <a:ext cx="3219503" cy="5465618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This text is not visible in the video</a:t>
            </a:r>
          </a:p>
        </p:txBody>
      </p:sp>
      <p:sp>
        <p:nvSpPr>
          <p:cNvPr id="8" name="Tijdelijke aanduiding voor afbeelding 5">
            <a:extLst>
              <a:ext uri="{FF2B5EF4-FFF2-40B4-BE49-F238E27FC236}">
                <a16:creationId xmlns:a16="http://schemas.microsoft.com/office/drawing/2014/main" id="{0A4550F4-7CA9-A946-9693-434BDE81A7D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38410" y="1429129"/>
            <a:ext cx="7289539" cy="3386711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CHANGE IMAGE</a:t>
            </a:r>
          </a:p>
        </p:txBody>
      </p:sp>
    </p:spTree>
    <p:extLst>
      <p:ext uri="{BB962C8B-B14F-4D97-AF65-F5344CB8AC3E}">
        <p14:creationId xmlns:p14="http://schemas.microsoft.com/office/powerpoint/2010/main" val="32059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00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784" r:id="rId2"/>
    <p:sldLayoutId id="2147483785" r:id="rId3"/>
    <p:sldLayoutId id="2147483782" r:id="rId4"/>
    <p:sldLayoutId id="2147483783" r:id="rId5"/>
    <p:sldLayoutId id="2147483790" r:id="rId6"/>
    <p:sldLayoutId id="2147483789" r:id="rId7"/>
    <p:sldLayoutId id="2147483786" r:id="rId8"/>
    <p:sldLayoutId id="2147483787" r:id="rId9"/>
    <p:sldLayoutId id="2147483792" r:id="rId10"/>
    <p:sldLayoutId id="2147483793" r:id="rId11"/>
    <p:sldLayoutId id="2147483791" r:id="rId12"/>
    <p:sldLayoutId id="214748379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42335F-D0D8-444D-8693-A70DF2DC0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Please</a:t>
            </a:r>
            <a:r>
              <a:rPr lang="nl-NL" dirty="0"/>
              <a:t> </a:t>
            </a:r>
            <a:r>
              <a:rPr lang="nl-NL" dirty="0" err="1"/>
              <a:t>fill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post </a:t>
            </a:r>
            <a:r>
              <a:rPr lang="nl-NL" dirty="0" err="1"/>
              <a:t>production</a:t>
            </a:r>
            <a:r>
              <a:rPr lang="nl-NL" dirty="0"/>
              <a:t> information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clip: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1431029-8D2E-E449-9E00-1293B4DA69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Title</a:t>
            </a:r>
            <a:r>
              <a:rPr lang="nl-NL" dirty="0"/>
              <a:t> video</a:t>
            </a:r>
          </a:p>
          <a:p>
            <a:br>
              <a:rPr lang="nl-NL" dirty="0"/>
            </a:br>
            <a:r>
              <a:rPr lang="nl-NL" dirty="0"/>
              <a:t>Name:</a:t>
            </a:r>
            <a:br>
              <a:rPr lang="nl-NL" dirty="0"/>
            </a:br>
            <a:r>
              <a:rPr lang="nl-NL" dirty="0" err="1"/>
              <a:t>Function</a:t>
            </a:r>
            <a:r>
              <a:rPr lang="nl-NL" dirty="0"/>
              <a:t>: </a:t>
            </a:r>
            <a:br>
              <a:rPr lang="nl-NL" dirty="0"/>
            </a:br>
            <a:r>
              <a:rPr lang="nl-NL" dirty="0"/>
              <a:t>Website:</a:t>
            </a:r>
          </a:p>
        </p:txBody>
      </p:sp>
    </p:spTree>
    <p:extLst>
      <p:ext uri="{BB962C8B-B14F-4D97-AF65-F5344CB8AC3E}">
        <p14:creationId xmlns:p14="http://schemas.microsoft.com/office/powerpoint/2010/main" val="37235458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323232"/>
      </a:dk1>
      <a:lt1>
        <a:srgbClr val="FFFFFF"/>
      </a:lt1>
      <a:dk2>
        <a:srgbClr val="323232"/>
      </a:dk2>
      <a:lt2>
        <a:srgbClr val="FFFFFF"/>
      </a:lt2>
      <a:accent1>
        <a:srgbClr val="006991"/>
      </a:accent1>
      <a:accent2>
        <a:srgbClr val="009FD1"/>
      </a:accent2>
      <a:accent3>
        <a:srgbClr val="8E9193"/>
      </a:accent3>
      <a:accent4>
        <a:srgbClr val="CDCFD0"/>
      </a:accent4>
      <a:accent5>
        <a:srgbClr val="9AC35B"/>
      </a:accent5>
      <a:accent6>
        <a:srgbClr val="88B74D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1309</TotalTime>
  <Words>23</Words>
  <Application>Microsoft Macintosh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Open Sans Extrabold</vt:lpstr>
      <vt:lpstr>Kantoorthema</vt:lpstr>
      <vt:lpstr>Please fill in the post production information for this clip: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Swanen, J. (Jelle)</dc:creator>
  <cp:lastModifiedBy>Oerlemans, C.J.M. (Kees)</cp:lastModifiedBy>
  <cp:revision>41</cp:revision>
  <dcterms:created xsi:type="dcterms:W3CDTF">2021-04-26T12:44:48Z</dcterms:created>
  <dcterms:modified xsi:type="dcterms:W3CDTF">2021-08-02T14:10:14Z</dcterms:modified>
</cp:coreProperties>
</file>