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E300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9"/>
    <p:restoredTop sz="86443"/>
  </p:normalViewPr>
  <p:slideViewPr>
    <p:cSldViewPr snapToGrid="0" snapToObjects="1">
      <p:cViewPr varScale="1">
        <p:scale>
          <a:sx n="176" d="100"/>
          <a:sy n="176" d="100"/>
        </p:scale>
        <p:origin x="149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7" d="100"/>
          <a:sy n="157" d="100"/>
        </p:scale>
        <p:origin x="684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B6CCC-89A3-6D41-AE80-CA6E9CE5ADC9}" type="datetimeFigureOut">
              <a:rPr lang="nl-NL" smtClean="0"/>
              <a:t>22-03-2022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5594F-877E-AE45-921A-8530A59BC6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04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5594F-877E-AE45-921A-8530A59BC6F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0500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478395"/>
            <a:ext cx="9144000" cy="1709886"/>
          </a:xfrm>
        </p:spPr>
        <p:txBody>
          <a:bodyPr anchor="b">
            <a:normAutofit/>
          </a:bodyPr>
          <a:lstStyle>
            <a:lvl1pPr algn="ctr">
              <a:defRPr sz="36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hier om titel te wijzigen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374870"/>
            <a:ext cx="9144000" cy="3057029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hier om tekst te wijzigen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10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Text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C1525E-D86C-D444-B078-60961292245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9" name="Tijdelijke aanduiding voor grafiek 2">
            <a:extLst>
              <a:ext uri="{FF2B5EF4-FFF2-40B4-BE49-F238E27FC236}">
                <a16:creationId xmlns:a16="http://schemas.microsoft.com/office/drawing/2014/main" id="{63EC4519-F739-B24D-8AFE-D93FCA182164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35584" y="1350692"/>
            <a:ext cx="7289539" cy="34413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l-NL" dirty="0"/>
              <a:t>CHANGE CHART</a:t>
            </a: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3585FE83-EA06-6644-A4A4-AC5ECC603A1B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11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Text Imag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A4B164-ADC8-E940-9D55-6AC0A4BF692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6" name="Tijdelijke aanduiding voor grafiek 2">
            <a:extLst>
              <a:ext uri="{FF2B5EF4-FFF2-40B4-BE49-F238E27FC236}">
                <a16:creationId xmlns:a16="http://schemas.microsoft.com/office/drawing/2014/main" id="{F142D42A-839C-694A-AE28-47D237880CE7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35584" y="1350692"/>
            <a:ext cx="7289539" cy="34413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l-NL" dirty="0"/>
              <a:t>CHANGE CHART</a:t>
            </a:r>
          </a:p>
        </p:txBody>
      </p: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48B922D7-1547-C74F-93C8-E3E75947F5E7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86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fu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D5CA3BC4-D494-6C40-AA5E-880C92257A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6667" y="0"/>
            <a:ext cx="12192000" cy="6858000"/>
          </a:xfrm>
          <a:prstGeom prst="rect">
            <a:avLst/>
          </a:prstGeom>
        </p:spPr>
      </p:pic>
      <p:sp>
        <p:nvSpPr>
          <p:cNvPr id="8" name="Tijdelijke aanduiding voor afbeelding 5">
            <a:extLst>
              <a:ext uri="{FF2B5EF4-FFF2-40B4-BE49-F238E27FC236}">
                <a16:creationId xmlns:a16="http://schemas.microsoft.com/office/drawing/2014/main" id="{0A4550F4-7CA9-A946-9693-434BDE81A7D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4344" y="450056"/>
            <a:ext cx="11251405" cy="5164932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</p:spTree>
    <p:extLst>
      <p:ext uri="{BB962C8B-B14F-4D97-AF65-F5344CB8AC3E}">
        <p14:creationId xmlns:p14="http://schemas.microsoft.com/office/powerpoint/2010/main" val="2880928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fu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D5CA3BC4-D494-6C40-AA5E-880C92257A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1EAF4F5C-9998-3648-88C2-E8357DF21959}"/>
              </a:ext>
            </a:extLst>
          </p:cNvPr>
          <p:cNvSpPr/>
          <p:nvPr userDrawn="1"/>
        </p:nvSpPr>
        <p:spPr>
          <a:xfrm>
            <a:off x="464344" y="450057"/>
            <a:ext cx="11251405" cy="51649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802EC9F-3114-274D-B94F-7A8D36E8A4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003" y="625048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EF4F9EB-2911-EA48-9FE9-2D59810DAB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3002" y="1939499"/>
            <a:ext cx="10948917" cy="353471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58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9AFA59-60CD-3347-8163-6B0FB3225D2A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023F0319-7E7A-AA4C-9026-3271AEEA4D67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94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19F55C7-8AE3-744C-B562-D4A85CBB1CC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700BC7B2-F677-F34C-805D-7E16AF5D0013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12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lis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521B94-A4CF-DA40-86F5-045D7AA9884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3B908AC2-507C-A54F-B98F-1CA7D99611BD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64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lis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105B6C-91AB-A543-A92D-709945DA898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69970750-10CC-964E-9F1E-3013874DD827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029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521B94-A4CF-DA40-86F5-045D7AA9884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7" name="Tijdelijke aanduiding voor afbeelding 5">
            <a:extLst>
              <a:ext uri="{FF2B5EF4-FFF2-40B4-BE49-F238E27FC236}">
                <a16:creationId xmlns:a16="http://schemas.microsoft.com/office/drawing/2014/main" id="{B37999DA-8815-0A4C-AC70-EF5B9D74E7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8410" y="1429129"/>
            <a:ext cx="7289539" cy="4584322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5BBA45CE-3CE8-A04C-9296-1F9319FEAA44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62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Title &amp; Imag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757905-5BC1-4043-B758-6BE4BF61376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3411DB0C-0EFF-4543-91C9-97A9C6D1C72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8410" y="1429129"/>
            <a:ext cx="7289539" cy="4584322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DADAEF04-832F-ED43-ACD3-117BD9AFCC7B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92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C1525E-D86C-D444-B078-60961292245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8" name="Tijdelijke aanduiding voor afbeelding 5">
            <a:extLst>
              <a:ext uri="{FF2B5EF4-FFF2-40B4-BE49-F238E27FC236}">
                <a16:creationId xmlns:a16="http://schemas.microsoft.com/office/drawing/2014/main" id="{B370BF65-7584-C84F-AFE2-076CA230101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8410" y="1429129"/>
            <a:ext cx="7289539" cy="3386711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2DB4A7CD-066F-3649-B36D-C41B267042F6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17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 Imag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5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A4B164-ADC8-E940-9D55-6AC0A4BF692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8" name="Tijdelijke aanduiding voor afbeelding 5">
            <a:extLst>
              <a:ext uri="{FF2B5EF4-FFF2-40B4-BE49-F238E27FC236}">
                <a16:creationId xmlns:a16="http://schemas.microsoft.com/office/drawing/2014/main" id="{0A4550F4-7CA9-A946-9693-434BDE81A7D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8410" y="1429129"/>
            <a:ext cx="7289539" cy="3386711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259FAD67-E935-0545-A3CA-BD3E44C2FF2B}"/>
              </a:ext>
            </a:extLst>
          </p:cNvPr>
          <p:cNvCxnSpPr/>
          <p:nvPr userDrawn="1"/>
        </p:nvCxnSpPr>
        <p:spPr>
          <a:xfrm flipH="1">
            <a:off x="-46781" y="6114660"/>
            <a:ext cx="12241763" cy="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9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
Tweede niveau
Derde niveau
Vierde niveau
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8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4" r:id="rId2"/>
    <p:sldLayoutId id="2147483785" r:id="rId3"/>
    <p:sldLayoutId id="2147483782" r:id="rId4"/>
    <p:sldLayoutId id="2147483783" r:id="rId5"/>
    <p:sldLayoutId id="2147483790" r:id="rId6"/>
    <p:sldLayoutId id="2147483789" r:id="rId7"/>
    <p:sldLayoutId id="2147483786" r:id="rId8"/>
    <p:sldLayoutId id="2147483787" r:id="rId9"/>
    <p:sldLayoutId id="2147483792" r:id="rId10"/>
    <p:sldLayoutId id="2147483793" r:id="rId11"/>
    <p:sldLayoutId id="2147483791" r:id="rId12"/>
    <p:sldLayoutId id="214748379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42335F-D0D8-444D-8693-A70DF2DC0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Please</a:t>
            </a:r>
            <a:r>
              <a:rPr lang="nl-NL" dirty="0"/>
              <a:t> </a:t>
            </a:r>
            <a:r>
              <a:rPr lang="nl-NL" dirty="0" err="1"/>
              <a:t>fill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post </a:t>
            </a:r>
            <a:r>
              <a:rPr lang="nl-NL" dirty="0" err="1"/>
              <a:t>production</a:t>
            </a:r>
            <a:r>
              <a:rPr lang="nl-NL" dirty="0"/>
              <a:t> information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clip: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1431029-8D2E-E449-9E00-1293B4DA69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Title</a:t>
            </a:r>
            <a:r>
              <a:rPr lang="nl-NL" dirty="0"/>
              <a:t> video</a:t>
            </a:r>
          </a:p>
          <a:p>
            <a:br>
              <a:rPr lang="nl-NL" dirty="0"/>
            </a:br>
            <a:r>
              <a:rPr lang="nl-NL" dirty="0"/>
              <a:t>Name:</a:t>
            </a:r>
            <a:br>
              <a:rPr lang="nl-NL" dirty="0"/>
            </a:br>
            <a:r>
              <a:rPr lang="nl-NL" dirty="0" err="1"/>
              <a:t>Function</a:t>
            </a:r>
            <a:r>
              <a:rPr lang="nl-NL" dirty="0"/>
              <a:t>:</a:t>
            </a:r>
          </a:p>
          <a:p>
            <a:r>
              <a:rPr lang="nl-NL" dirty="0" err="1"/>
              <a:t>Subtitle</a:t>
            </a:r>
            <a:r>
              <a:rPr lang="nl-NL" dirty="0"/>
              <a:t>: </a:t>
            </a:r>
            <a:br>
              <a:rPr lang="nl-NL" dirty="0"/>
            </a:br>
            <a:r>
              <a:rPr lang="nl-NL" dirty="0"/>
              <a:t>Website:</a:t>
            </a:r>
          </a:p>
        </p:txBody>
      </p:sp>
    </p:spTree>
    <p:extLst>
      <p:ext uri="{BB962C8B-B14F-4D97-AF65-F5344CB8AC3E}">
        <p14:creationId xmlns:p14="http://schemas.microsoft.com/office/powerpoint/2010/main" val="37235458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Radboud Universiteitbe">
      <a:dk1>
        <a:srgbClr val="323232"/>
      </a:dk1>
      <a:lt1>
        <a:srgbClr val="FFFFFF"/>
      </a:lt1>
      <a:dk2>
        <a:srgbClr val="323232"/>
      </a:dk2>
      <a:lt2>
        <a:srgbClr val="FFFFFF"/>
      </a:lt2>
      <a:accent1>
        <a:srgbClr val="E3000B"/>
      </a:accent1>
      <a:accent2>
        <a:srgbClr val="FF414B"/>
      </a:accent2>
      <a:accent3>
        <a:srgbClr val="BE301A"/>
      </a:accent3>
      <a:accent4>
        <a:srgbClr val="8F2011"/>
      </a:accent4>
      <a:accent5>
        <a:srgbClr val="730E04"/>
      </a:accent5>
      <a:accent6>
        <a:srgbClr val="49000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Words>25</Words>
  <Application>Microsoft Macintosh PowerPoint</Application>
  <PresentationFormat>Breedbeeld</PresentationFormat>
  <Paragraphs>5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Open Sans Extrabold</vt:lpstr>
      <vt:lpstr>Kantoorthema</vt:lpstr>
      <vt:lpstr>Please fill in the post production information for this clip: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Swanen, J. (Jelle)</dc:creator>
  <cp:lastModifiedBy>Swanen, J. (Jelle)</cp:lastModifiedBy>
  <cp:revision>41</cp:revision>
  <dcterms:created xsi:type="dcterms:W3CDTF">2021-04-26T12:44:48Z</dcterms:created>
  <dcterms:modified xsi:type="dcterms:W3CDTF">2022-03-22T09:40:53Z</dcterms:modified>
</cp:coreProperties>
</file>