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5" r:id="rId2"/>
    <p:sldId id="258" r:id="rId3"/>
    <p:sldId id="259" r:id="rId4"/>
    <p:sldId id="260" r:id="rId5"/>
    <p:sldId id="261" r:id="rId6"/>
    <p:sldId id="262" r:id="rId7"/>
    <p:sldId id="264" r:id="rId8"/>
    <p:sldId id="263" r:id="rId9"/>
  </p:sldIdLst>
  <p:sldSz cx="12188825" cy="6858000"/>
  <p:notesSz cx="6858000" cy="9144000"/>
  <p:embeddedFontLst>
    <p:embeddedFont>
      <p:font typeface="Constantia" panose="02030602050306030303" pitchFamily="18"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A1881F"/>
    <a:srgbClr val="C4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onstantia"/>
              <a:buNone/>
              <a:defRPr sz="12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onstantia"/>
              <a:buNone/>
              <a:defRPr sz="12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1pPr>
            <a:lvl2pPr marL="457200" marR="0" lvl="1"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2pPr>
            <a:lvl3pPr marL="914400" marR="0" lvl="2"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3pPr>
            <a:lvl4pPr marL="1371600" marR="0" lvl="3"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4pPr>
            <a:lvl5pPr marL="1828800" marR="0" lvl="4"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5pPr>
            <a:lvl6pPr marL="2286000" marR="0" lvl="5"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6pPr>
            <a:lvl7pPr marL="2743200" marR="0" lvl="6"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7pPr>
            <a:lvl8pPr marL="3200400" marR="0" lvl="7"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8pPr>
            <a:lvl9pPr marL="3657600" marR="0" lvl="8" indent="0" algn="l" rtl="0">
              <a:spcBef>
                <a:spcPts val="0"/>
              </a:spcBef>
              <a:buClr>
                <a:schemeClr val="dk1"/>
              </a:buClr>
              <a:buFont typeface="Constantia"/>
              <a:buNone/>
              <a:defRPr sz="1200" b="0" i="0" u="none" strike="noStrike" cap="none">
                <a:solidFill>
                  <a:schemeClr val="dk1"/>
                </a:solidFill>
                <a:latin typeface="Constantia"/>
                <a:ea typeface="Constantia"/>
                <a:cs typeface="Constantia"/>
                <a:sym typeface="Constantia"/>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12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2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200" b="0" i="0" u="none" strike="noStrike" cap="none">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39022109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onstantia"/>
              <a:buNone/>
            </a:pPr>
            <a:endParaRPr sz="1200" b="0" i="0" u="none" strike="noStrike" cap="none">
              <a:solidFill>
                <a:schemeClr val="dk1"/>
              </a:solidFill>
              <a:latin typeface="Constantia"/>
              <a:ea typeface="Constantia"/>
              <a:cs typeface="Constantia"/>
              <a:sym typeface="Constantia"/>
            </a:endParaRPr>
          </a:p>
        </p:txBody>
      </p:sp>
      <p:sp>
        <p:nvSpPr>
          <p:cNvPr id="120" name="Shape 12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onstantia"/>
              <a:buNone/>
            </a:pPr>
            <a:endParaRPr sz="1200" b="0" i="0" u="none" strike="noStrike" cap="none">
              <a:solidFill>
                <a:schemeClr val="dk1"/>
              </a:solidFill>
              <a:latin typeface="Constantia"/>
              <a:ea typeface="Constantia"/>
              <a:cs typeface="Constantia"/>
              <a:sym typeface="Constantia"/>
            </a:endParaRPr>
          </a:p>
        </p:txBody>
      </p:sp>
      <p:sp>
        <p:nvSpPr>
          <p:cNvPr id="126" name="Shape 12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onstantia"/>
              <a:buNone/>
            </a:pPr>
            <a:endParaRPr sz="1200" b="0" i="0" u="none" strike="noStrike" cap="none">
              <a:solidFill>
                <a:schemeClr val="dk1"/>
              </a:solidFill>
              <a:latin typeface="Constantia"/>
              <a:ea typeface="Constantia"/>
              <a:cs typeface="Constantia"/>
              <a:sym typeface="Constantia"/>
            </a:endParaRPr>
          </a:p>
        </p:txBody>
      </p:sp>
      <p:sp>
        <p:nvSpPr>
          <p:cNvPr id="132" name="Shape 13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onstantia"/>
              <a:buNone/>
            </a:pPr>
            <a:endParaRPr sz="1200" b="0" i="0" u="none" strike="noStrike" cap="none">
              <a:solidFill>
                <a:schemeClr val="dk1"/>
              </a:solidFill>
              <a:latin typeface="Constantia"/>
              <a:ea typeface="Constantia"/>
              <a:cs typeface="Constantia"/>
              <a:sym typeface="Constantia"/>
            </a:endParaRPr>
          </a:p>
        </p:txBody>
      </p:sp>
      <p:sp>
        <p:nvSpPr>
          <p:cNvPr id="138" name="Shape 13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onstantia"/>
              <a:buNone/>
            </a:pPr>
            <a:endParaRPr sz="1200" b="0" i="0" u="none" strike="noStrike" cap="none">
              <a:solidFill>
                <a:schemeClr val="dk1"/>
              </a:solidFill>
              <a:latin typeface="Constantia"/>
              <a:ea typeface="Constantia"/>
              <a:cs typeface="Constantia"/>
              <a:sym typeface="Constantia"/>
            </a:endParaRPr>
          </a:p>
        </p:txBody>
      </p:sp>
      <p:sp>
        <p:nvSpPr>
          <p:cNvPr id="151" name="Shape 15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 name="Shape 19"/>
          <p:cNvSpPr txBox="1">
            <a:spLocks noGrp="1"/>
          </p:cNvSpPr>
          <p:nvPr>
            <p:ph type="body" idx="1"/>
          </p:nvPr>
        </p:nvSpPr>
        <p:spPr>
          <a:xfrm>
            <a:off x="1218883" y="1803400"/>
            <a:ext cx="9751060" cy="4267197"/>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47751"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6pPr>
            <a:lvl7pPr marL="2057400" marR="0" lvl="6" indent="50800"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7pPr>
            <a:lvl8pPr marL="2359152" marR="0" lvl="7" indent="5384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8pPr>
            <a:lvl9pPr marL="2660904" marR="0" lvl="8" indent="5689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9pPr>
          </a:lstStyle>
          <a:p>
            <a:endParaRPr/>
          </a:p>
        </p:txBody>
      </p:sp>
      <p:sp>
        <p:nvSpPr>
          <p:cNvPr id="20" name="Shape 20"/>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21" name="Shape 21"/>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22" name="Shape 22"/>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5" name="Shape 95"/>
          <p:cNvSpPr txBox="1">
            <a:spLocks noGrp="1"/>
          </p:cNvSpPr>
          <p:nvPr>
            <p:ph type="body" idx="1"/>
          </p:nvPr>
        </p:nvSpPr>
        <p:spPr>
          <a:xfrm rot="5400000">
            <a:off x="3960810" y="-938529"/>
            <a:ext cx="4267197" cy="9751060"/>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47751"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6pPr>
            <a:lvl7pPr marL="2057400" marR="0" lvl="6" indent="50800"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7pPr>
            <a:lvl8pPr marL="2359152" marR="0" lvl="7" indent="5384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8pPr>
            <a:lvl9pPr marL="2660904" marR="0" lvl="8" indent="5689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9pPr>
          </a:lstStyle>
          <a:p>
            <a:endParaRPr/>
          </a:p>
        </p:txBody>
      </p:sp>
      <p:sp>
        <p:nvSpPr>
          <p:cNvPr id="96" name="Shape 96"/>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97" name="Shape 97"/>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98" name="Shape 98"/>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7588248" y="2681286"/>
            <a:ext cx="5661023"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1" name="Shape 101"/>
          <p:cNvSpPr txBox="1">
            <a:spLocks noGrp="1"/>
          </p:cNvSpPr>
          <p:nvPr>
            <p:ph type="body" idx="1"/>
          </p:nvPr>
        </p:nvSpPr>
        <p:spPr>
          <a:xfrm rot="5400000">
            <a:off x="2593974" y="-941387"/>
            <a:ext cx="5661023" cy="8413749"/>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47751"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6pPr>
            <a:lvl7pPr marL="2057400" marR="0" lvl="6" indent="50800"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7pPr>
            <a:lvl8pPr marL="2359152" marR="0" lvl="7" indent="5384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8pPr>
            <a:lvl9pPr marL="2660904" marR="0" lvl="8" indent="5689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9pPr>
          </a:lstStyle>
          <a:p>
            <a:endParaRPr/>
          </a:p>
        </p:txBody>
      </p:sp>
      <p:sp>
        <p:nvSpPr>
          <p:cNvPr id="102" name="Shape 102"/>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103" name="Shape 103"/>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104" name="Shape 104"/>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25" name="Shape 25"/>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26" name="Shape 26"/>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1376791" y="1905000"/>
            <a:ext cx="9435240" cy="162559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lt2"/>
              </a:buClr>
              <a:buFont typeface="Constantia"/>
              <a:buNone/>
              <a:defRPr sz="4800" b="0" i="0" u="none" strike="noStrike" cap="none">
                <a:solidFill>
                  <a:schemeClr val="lt2"/>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subTitle" idx="1"/>
          </p:nvPr>
        </p:nvSpPr>
        <p:spPr>
          <a:xfrm>
            <a:off x="1382103" y="3657123"/>
            <a:ext cx="9429930" cy="991077"/>
          </a:xfrm>
          <a:prstGeom prst="rect">
            <a:avLst/>
          </a:prstGeom>
          <a:noFill/>
          <a:ln>
            <a:noFill/>
          </a:ln>
        </p:spPr>
        <p:txBody>
          <a:bodyPr lIns="91425" tIns="91425" rIns="91425" bIns="91425" anchor="t" anchorCtr="0"/>
          <a:lstStyle>
            <a:lvl1pPr marL="0" marR="0" lvl="0" indent="0" algn="ctr" rtl="0">
              <a:lnSpc>
                <a:spcPct val="90000"/>
              </a:lnSpc>
              <a:spcBef>
                <a:spcPts val="0"/>
              </a:spcBef>
              <a:spcAft>
                <a:spcPts val="0"/>
              </a:spcAft>
              <a:buClr>
                <a:schemeClr val="lt1"/>
              </a:buClr>
              <a:buFont typeface="Arial"/>
              <a:buNone/>
              <a:defRPr sz="2000" b="0" i="0" u="none" strike="noStrike" cap="none">
                <a:solidFill>
                  <a:schemeClr val="lt2"/>
                </a:solidFill>
                <a:latin typeface="Constantia"/>
                <a:ea typeface="Constantia"/>
                <a:cs typeface="Constantia"/>
                <a:sym typeface="Constantia"/>
              </a:defRPr>
            </a:lvl1pPr>
            <a:lvl2pPr marL="457200" marR="0" lvl="1" indent="0" algn="ctr" rtl="0">
              <a:lnSpc>
                <a:spcPct val="90000"/>
              </a:lnSpc>
              <a:spcBef>
                <a:spcPts val="800"/>
              </a:spcBef>
              <a:spcAft>
                <a:spcPts val="0"/>
              </a:spcAft>
              <a:buClr>
                <a:schemeClr val="lt1"/>
              </a:buClr>
              <a:buFont typeface="Arial"/>
              <a:buNone/>
              <a:defRPr sz="2000" b="0" i="0" u="none" strike="noStrike" cap="none">
                <a:solidFill>
                  <a:schemeClr val="lt1"/>
                </a:solidFill>
                <a:latin typeface="Constantia"/>
                <a:ea typeface="Constantia"/>
                <a:cs typeface="Constantia"/>
                <a:sym typeface="Constantia"/>
              </a:defRPr>
            </a:lvl2pPr>
            <a:lvl3pPr marL="914400" marR="0" lvl="2" indent="0" algn="ctr" rtl="0">
              <a:lnSpc>
                <a:spcPct val="90000"/>
              </a:lnSpc>
              <a:spcBef>
                <a:spcPts val="800"/>
              </a:spcBef>
              <a:spcAft>
                <a:spcPts val="0"/>
              </a:spcAft>
              <a:buClr>
                <a:schemeClr val="lt1"/>
              </a:buClr>
              <a:buFont typeface="Arial"/>
              <a:buNone/>
              <a:defRPr sz="1800" b="0" i="0" u="none" strike="noStrike" cap="none">
                <a:solidFill>
                  <a:schemeClr val="lt1"/>
                </a:solidFill>
                <a:latin typeface="Constantia"/>
                <a:ea typeface="Constantia"/>
                <a:cs typeface="Constantia"/>
                <a:sym typeface="Constantia"/>
              </a:defRPr>
            </a:lvl3pPr>
            <a:lvl4pPr marL="1371600" marR="0" lvl="3" indent="0" algn="ctr" rtl="0">
              <a:lnSpc>
                <a:spcPct val="90000"/>
              </a:lnSpc>
              <a:spcBef>
                <a:spcPts val="800"/>
              </a:spcBef>
              <a:spcAft>
                <a:spcPts val="0"/>
              </a:spcAft>
              <a:buClr>
                <a:schemeClr val="lt1"/>
              </a:buClr>
              <a:buFont typeface="Arial"/>
              <a:buNone/>
              <a:defRPr sz="1600" b="0" i="0" u="none" strike="noStrike" cap="none">
                <a:solidFill>
                  <a:schemeClr val="lt1"/>
                </a:solidFill>
                <a:latin typeface="Constantia"/>
                <a:ea typeface="Constantia"/>
                <a:cs typeface="Constantia"/>
                <a:sym typeface="Constantia"/>
              </a:defRPr>
            </a:lvl4pPr>
            <a:lvl5pPr marL="1828800" marR="0" lvl="4" indent="0" algn="ctr" rtl="0">
              <a:lnSpc>
                <a:spcPct val="90000"/>
              </a:lnSpc>
              <a:spcBef>
                <a:spcPts val="800"/>
              </a:spcBef>
              <a:spcAft>
                <a:spcPts val="0"/>
              </a:spcAft>
              <a:buClr>
                <a:schemeClr val="lt1"/>
              </a:buClr>
              <a:buFont typeface="Arial"/>
              <a:buNone/>
              <a:defRPr sz="1600" b="0" i="0" u="none" strike="noStrike" cap="none">
                <a:solidFill>
                  <a:schemeClr val="lt1"/>
                </a:solidFill>
                <a:latin typeface="Constantia"/>
                <a:ea typeface="Constantia"/>
                <a:cs typeface="Constantia"/>
                <a:sym typeface="Constantia"/>
              </a:defRPr>
            </a:lvl5pPr>
            <a:lvl6pPr marL="2286000" marR="0" lvl="5" indent="0" algn="ctr" rtl="0">
              <a:lnSpc>
                <a:spcPct val="90000"/>
              </a:lnSpc>
              <a:spcBef>
                <a:spcPts val="800"/>
              </a:spcBef>
              <a:spcAft>
                <a:spcPts val="0"/>
              </a:spcAft>
              <a:buClr>
                <a:schemeClr val="lt1"/>
              </a:buClr>
              <a:buFont typeface="Arial"/>
              <a:buNone/>
              <a:defRPr sz="1600" b="0" i="0" u="none" strike="noStrike" cap="none">
                <a:solidFill>
                  <a:schemeClr val="lt1"/>
                </a:solidFill>
                <a:latin typeface="Constantia"/>
                <a:ea typeface="Constantia"/>
                <a:cs typeface="Constantia"/>
                <a:sym typeface="Constantia"/>
              </a:defRPr>
            </a:lvl6pPr>
            <a:lvl7pPr marL="2743200" marR="0" lvl="6" indent="0" algn="ctr" rtl="0">
              <a:lnSpc>
                <a:spcPct val="90000"/>
              </a:lnSpc>
              <a:spcBef>
                <a:spcPts val="800"/>
              </a:spcBef>
              <a:spcAft>
                <a:spcPts val="0"/>
              </a:spcAft>
              <a:buClr>
                <a:schemeClr val="lt1"/>
              </a:buClr>
              <a:buFont typeface="Arial"/>
              <a:buNone/>
              <a:defRPr sz="1600" b="0" i="0" u="none" strike="noStrike" cap="none">
                <a:solidFill>
                  <a:schemeClr val="lt1"/>
                </a:solidFill>
                <a:latin typeface="Constantia"/>
                <a:ea typeface="Constantia"/>
                <a:cs typeface="Constantia"/>
                <a:sym typeface="Constantia"/>
              </a:defRPr>
            </a:lvl7pPr>
            <a:lvl8pPr marL="3200400" marR="0" lvl="7" indent="0" algn="ctr" rtl="0">
              <a:lnSpc>
                <a:spcPct val="90000"/>
              </a:lnSpc>
              <a:spcBef>
                <a:spcPts val="800"/>
              </a:spcBef>
              <a:spcAft>
                <a:spcPts val="0"/>
              </a:spcAft>
              <a:buClr>
                <a:schemeClr val="lt1"/>
              </a:buClr>
              <a:buFont typeface="Arial"/>
              <a:buNone/>
              <a:defRPr sz="1600" b="0" i="0" u="none" strike="noStrike" cap="none">
                <a:solidFill>
                  <a:schemeClr val="lt1"/>
                </a:solidFill>
                <a:latin typeface="Constantia"/>
                <a:ea typeface="Constantia"/>
                <a:cs typeface="Constantia"/>
                <a:sym typeface="Constantia"/>
              </a:defRPr>
            </a:lvl8pPr>
            <a:lvl9pPr marL="3657600" marR="0" lvl="8" indent="0" algn="ctr" rtl="0">
              <a:lnSpc>
                <a:spcPct val="90000"/>
              </a:lnSpc>
              <a:spcBef>
                <a:spcPts val="800"/>
              </a:spcBef>
              <a:spcAft>
                <a:spcPts val="0"/>
              </a:spcAft>
              <a:buClr>
                <a:schemeClr val="lt1"/>
              </a:buClr>
              <a:buFont typeface="Arial"/>
              <a:buNone/>
              <a:defRPr sz="1600" b="0" i="0" u="none" strike="noStrike" cap="none">
                <a:solidFill>
                  <a:schemeClr val="lt1"/>
                </a:solidFill>
                <a:latin typeface="Constantia"/>
                <a:ea typeface="Constantia"/>
                <a:cs typeface="Constantia"/>
                <a:sym typeface="Constantia"/>
              </a:defRPr>
            </a:lvl9pPr>
          </a:lstStyle>
          <a:p>
            <a:endParaRPr/>
          </a:p>
        </p:txBody>
      </p:sp>
      <p:sp>
        <p:nvSpPr>
          <p:cNvPr id="30" name="Shape 30"/>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onstantia"/>
              <a:buNone/>
              <a:defRPr sz="1100" b="0" i="0" u="none" strike="noStrike" cap="none">
                <a:solidFill>
                  <a:schemeClr val="lt2"/>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31" name="Shape 31"/>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onstantia"/>
              <a:buNone/>
              <a:defRPr sz="1100" b="0" i="0" u="none" strike="noStrike" cap="none">
                <a:solidFill>
                  <a:schemeClr val="lt2"/>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32" name="Shape 32"/>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2"/>
              </a:buClr>
              <a:buSzPct val="25000"/>
              <a:buFont typeface="Constantia"/>
              <a:buNone/>
            </a:pPr>
            <a:fld id="{00000000-1234-1234-1234-123412341234}" type="slidenum">
              <a:rPr lang="en-US" sz="1100" b="0" i="0" u="none" strike="noStrike" cap="none">
                <a:solidFill>
                  <a:schemeClr val="lt2"/>
                </a:solidFill>
                <a:latin typeface="Constantia"/>
                <a:ea typeface="Constantia"/>
                <a:cs typeface="Constantia"/>
                <a:sym typeface="Constantia"/>
              </a:rPr>
              <a:pPr marL="0" marR="0" lvl="0" indent="0" algn="r" rtl="0">
                <a:lnSpc>
                  <a:spcPct val="100000"/>
                </a:lnSpc>
                <a:spcBef>
                  <a:spcPts val="0"/>
                </a:spcBef>
                <a:spcAft>
                  <a:spcPts val="0"/>
                </a:spcAft>
                <a:buClr>
                  <a:schemeClr val="lt2"/>
                </a:buClr>
                <a:buSzPct val="25000"/>
                <a:buFont typeface="Constantia"/>
                <a:buNone/>
              </a:pPr>
              <a:t>‹nr.›</a:t>
            </a:fld>
            <a:endParaRPr lang="en-US" sz="1100" b="0" i="0" u="none" strike="noStrike" cap="none">
              <a:solidFill>
                <a:schemeClr val="lt2"/>
              </a:solidFill>
              <a:latin typeface="Constantia"/>
              <a:ea typeface="Constantia"/>
              <a:cs typeface="Constantia"/>
              <a:sym typeface="Constantia"/>
            </a:endParaRPr>
          </a:p>
        </p:txBody>
      </p:sp>
      <p:grpSp>
        <p:nvGrpSpPr>
          <p:cNvPr id="33" name="Shape 33"/>
          <p:cNvGrpSpPr/>
          <p:nvPr/>
        </p:nvGrpSpPr>
        <p:grpSpPr>
          <a:xfrm>
            <a:off x="1218881" y="1600199"/>
            <a:ext cx="9739742" cy="73151"/>
            <a:chOff x="914400" y="1200150"/>
            <a:chExt cx="7306708" cy="54861"/>
          </a:xfrm>
        </p:grpSpPr>
        <p:sp>
          <p:nvSpPr>
            <p:cNvPr id="34" name="Shape 34"/>
            <p:cNvSpPr/>
            <p:nvPr/>
          </p:nvSpPr>
          <p:spPr>
            <a:xfrm>
              <a:off x="8166246" y="1200150"/>
              <a:ext cx="54861" cy="54861"/>
            </a:xfrm>
            <a:prstGeom prst="ellipse">
              <a:avLst/>
            </a:prstGeom>
            <a:solidFill>
              <a:schemeClr val="lt2"/>
            </a:solidFill>
            <a:ln w="12700" cap="flat" cmpd="sng">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onstantia"/>
                <a:ea typeface="Constantia"/>
                <a:cs typeface="Constantia"/>
                <a:sym typeface="Constantia"/>
              </a:endParaRPr>
            </a:p>
          </p:txBody>
        </p:sp>
        <p:sp>
          <p:nvSpPr>
            <p:cNvPr id="35" name="Shape 35"/>
            <p:cNvSpPr/>
            <p:nvPr/>
          </p:nvSpPr>
          <p:spPr>
            <a:xfrm>
              <a:off x="914400" y="1200150"/>
              <a:ext cx="54861" cy="54861"/>
            </a:xfrm>
            <a:prstGeom prst="ellipse">
              <a:avLst/>
            </a:prstGeom>
            <a:solidFill>
              <a:schemeClr val="lt2"/>
            </a:solidFill>
            <a:ln w="12700" cap="flat" cmpd="sng">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onstantia"/>
                <a:ea typeface="Constantia"/>
                <a:cs typeface="Constantia"/>
                <a:sym typeface="Constantia"/>
              </a:endParaRPr>
            </a:p>
          </p:txBody>
        </p:sp>
        <p:grpSp>
          <p:nvGrpSpPr>
            <p:cNvPr id="36" name="Shape 36"/>
            <p:cNvGrpSpPr/>
            <p:nvPr/>
          </p:nvGrpSpPr>
          <p:grpSpPr>
            <a:xfrm>
              <a:off x="1036845" y="1207626"/>
              <a:ext cx="7074289" cy="38995"/>
              <a:chOff x="2141408" y="1752956"/>
              <a:chExt cx="7315200" cy="38995"/>
            </a:xfrm>
          </p:grpSpPr>
          <p:cxnSp>
            <p:nvCxnSpPr>
              <p:cNvPr id="37" name="Shape 37"/>
              <p:cNvCxnSpPr/>
              <p:nvPr/>
            </p:nvCxnSpPr>
            <p:spPr>
              <a:xfrm>
                <a:off x="2141408" y="1752956"/>
                <a:ext cx="7315200" cy="0"/>
              </a:xfrm>
              <a:prstGeom prst="straightConnector1">
                <a:avLst/>
              </a:prstGeom>
              <a:noFill/>
              <a:ln w="12700" cap="flat" cmpd="sng">
                <a:solidFill>
                  <a:schemeClr val="lt2"/>
                </a:solidFill>
                <a:prstDash val="solid"/>
                <a:miter/>
                <a:headEnd type="none" w="med" len="med"/>
                <a:tailEnd type="none" w="med" len="med"/>
              </a:ln>
            </p:spPr>
          </p:cxnSp>
          <p:cxnSp>
            <p:nvCxnSpPr>
              <p:cNvPr id="38" name="Shape 38"/>
              <p:cNvCxnSpPr/>
              <p:nvPr/>
            </p:nvCxnSpPr>
            <p:spPr>
              <a:xfrm>
                <a:off x="2141408" y="1791951"/>
                <a:ext cx="7315200" cy="0"/>
              </a:xfrm>
              <a:prstGeom prst="straightConnector1">
                <a:avLst/>
              </a:prstGeom>
              <a:noFill/>
              <a:ln w="12700" cap="flat" cmpd="sng">
                <a:solidFill>
                  <a:schemeClr val="lt2"/>
                </a:solidFill>
                <a:prstDash val="solid"/>
                <a:miter/>
                <a:headEnd type="none" w="med" len="med"/>
                <a:tailEnd type="none" w="med" len="med"/>
              </a:ln>
            </p:spPr>
          </p:cxnSp>
        </p:grpSp>
      </p:grpSp>
      <p:grpSp>
        <p:nvGrpSpPr>
          <p:cNvPr id="39" name="Shape 39"/>
          <p:cNvGrpSpPr/>
          <p:nvPr/>
        </p:nvGrpSpPr>
        <p:grpSpPr>
          <a:xfrm>
            <a:off x="1218881" y="4851399"/>
            <a:ext cx="9739742" cy="73151"/>
            <a:chOff x="914400" y="3638550"/>
            <a:chExt cx="7306708" cy="54861"/>
          </a:xfrm>
        </p:grpSpPr>
        <p:sp>
          <p:nvSpPr>
            <p:cNvPr id="40" name="Shape 40"/>
            <p:cNvSpPr/>
            <p:nvPr/>
          </p:nvSpPr>
          <p:spPr>
            <a:xfrm>
              <a:off x="8166246" y="3638550"/>
              <a:ext cx="54861" cy="54861"/>
            </a:xfrm>
            <a:prstGeom prst="ellipse">
              <a:avLst/>
            </a:prstGeom>
            <a:solidFill>
              <a:schemeClr val="lt2"/>
            </a:solidFill>
            <a:ln w="12700" cap="flat" cmpd="sng">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onstantia"/>
                <a:ea typeface="Constantia"/>
                <a:cs typeface="Constantia"/>
                <a:sym typeface="Constantia"/>
              </a:endParaRPr>
            </a:p>
          </p:txBody>
        </p:sp>
        <p:sp>
          <p:nvSpPr>
            <p:cNvPr id="41" name="Shape 41"/>
            <p:cNvSpPr/>
            <p:nvPr/>
          </p:nvSpPr>
          <p:spPr>
            <a:xfrm>
              <a:off x="914400" y="3638550"/>
              <a:ext cx="54861" cy="54861"/>
            </a:xfrm>
            <a:prstGeom prst="ellipse">
              <a:avLst/>
            </a:prstGeom>
            <a:solidFill>
              <a:schemeClr val="lt2"/>
            </a:solidFill>
            <a:ln w="12700" cap="flat" cmpd="sng">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onstantia"/>
                <a:ea typeface="Constantia"/>
                <a:cs typeface="Constantia"/>
                <a:sym typeface="Constantia"/>
              </a:endParaRPr>
            </a:p>
          </p:txBody>
        </p:sp>
        <p:grpSp>
          <p:nvGrpSpPr>
            <p:cNvPr id="42" name="Shape 42"/>
            <p:cNvGrpSpPr/>
            <p:nvPr/>
          </p:nvGrpSpPr>
          <p:grpSpPr>
            <a:xfrm>
              <a:off x="1036845" y="3646025"/>
              <a:ext cx="7074289" cy="38995"/>
              <a:chOff x="2141408" y="1752956"/>
              <a:chExt cx="7315200" cy="38995"/>
            </a:xfrm>
          </p:grpSpPr>
          <p:cxnSp>
            <p:nvCxnSpPr>
              <p:cNvPr id="43" name="Shape 43"/>
              <p:cNvCxnSpPr/>
              <p:nvPr/>
            </p:nvCxnSpPr>
            <p:spPr>
              <a:xfrm>
                <a:off x="2141408" y="1752956"/>
                <a:ext cx="7315200" cy="0"/>
              </a:xfrm>
              <a:prstGeom prst="straightConnector1">
                <a:avLst/>
              </a:prstGeom>
              <a:noFill/>
              <a:ln w="12700" cap="flat" cmpd="sng">
                <a:solidFill>
                  <a:schemeClr val="lt2"/>
                </a:solidFill>
                <a:prstDash val="solid"/>
                <a:miter/>
                <a:headEnd type="none" w="med" len="med"/>
                <a:tailEnd type="none" w="med" len="med"/>
              </a:ln>
            </p:spPr>
          </p:cxnSp>
          <p:cxnSp>
            <p:nvCxnSpPr>
              <p:cNvPr id="44" name="Shape 44"/>
              <p:cNvCxnSpPr/>
              <p:nvPr/>
            </p:nvCxnSpPr>
            <p:spPr>
              <a:xfrm>
                <a:off x="2141408" y="1791951"/>
                <a:ext cx="7315200" cy="0"/>
              </a:xfrm>
              <a:prstGeom prst="straightConnector1">
                <a:avLst/>
              </a:prstGeom>
              <a:noFill/>
              <a:ln w="12700" cap="flat" cmpd="sng">
                <a:solidFill>
                  <a:schemeClr val="lt2"/>
                </a:solidFill>
                <a:prstDash val="solid"/>
                <a:miter/>
                <a:headEnd type="none" w="med" len="med"/>
                <a:tailEnd type="none"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22029" y="990599"/>
            <a:ext cx="9344763" cy="2235202"/>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onstantia"/>
              <a:buNone/>
              <a:defRPr sz="48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body" idx="1"/>
          </p:nvPr>
        </p:nvSpPr>
        <p:spPr>
          <a:xfrm>
            <a:off x="1422029" y="3733800"/>
            <a:ext cx="9344763" cy="1219199"/>
          </a:xfrm>
          <a:prstGeom prst="rect">
            <a:avLst/>
          </a:prstGeom>
          <a:noFill/>
          <a:ln>
            <a:noFill/>
          </a:ln>
        </p:spPr>
        <p:txBody>
          <a:bodyPr lIns="91425" tIns="91425" rIns="91425" bIns="91425" anchor="t" anchorCtr="0"/>
          <a:lstStyle>
            <a:lvl1pPr marL="0" marR="0" lvl="0" indent="0" algn="ctr" rtl="0">
              <a:lnSpc>
                <a:spcPct val="90000"/>
              </a:lnSpc>
              <a:spcBef>
                <a:spcPts val="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1pPr>
            <a:lvl2pPr marL="457200" marR="0" lvl="1" indent="0" algn="l" rtl="0">
              <a:lnSpc>
                <a:spcPct val="90000"/>
              </a:lnSpc>
              <a:spcBef>
                <a:spcPts val="800"/>
              </a:spcBef>
              <a:spcAft>
                <a:spcPts val="0"/>
              </a:spcAft>
              <a:buClr>
                <a:schemeClr val="dk1"/>
              </a:buClr>
              <a:buFont typeface="Arial"/>
              <a:buNone/>
              <a:defRPr sz="1800" b="0" i="0" u="none" strike="noStrike" cap="none">
                <a:solidFill>
                  <a:srgbClr val="888888"/>
                </a:solidFill>
                <a:latin typeface="Constantia"/>
                <a:ea typeface="Constantia"/>
                <a:cs typeface="Constantia"/>
                <a:sym typeface="Constantia"/>
              </a:defRPr>
            </a:lvl2pPr>
            <a:lvl3pPr marL="914400" marR="0" lvl="2" indent="0" algn="l" rtl="0">
              <a:lnSpc>
                <a:spcPct val="90000"/>
              </a:lnSpc>
              <a:spcBef>
                <a:spcPts val="800"/>
              </a:spcBef>
              <a:spcAft>
                <a:spcPts val="0"/>
              </a:spcAft>
              <a:buClr>
                <a:schemeClr val="dk1"/>
              </a:buClr>
              <a:buFont typeface="Arial"/>
              <a:buNone/>
              <a:defRPr sz="1600" b="0" i="0" u="none" strike="noStrike" cap="none">
                <a:solidFill>
                  <a:srgbClr val="888888"/>
                </a:solidFill>
                <a:latin typeface="Constantia"/>
                <a:ea typeface="Constantia"/>
                <a:cs typeface="Constantia"/>
                <a:sym typeface="Constantia"/>
              </a:defRPr>
            </a:lvl3pPr>
            <a:lvl4pPr marL="1371600" marR="0" lvl="3" indent="0" algn="l" rtl="0">
              <a:lnSpc>
                <a:spcPct val="90000"/>
              </a:lnSpc>
              <a:spcBef>
                <a:spcPts val="800"/>
              </a:spcBef>
              <a:spcAft>
                <a:spcPts val="0"/>
              </a:spcAft>
              <a:buClr>
                <a:schemeClr val="dk1"/>
              </a:buClr>
              <a:buFont typeface="Arial"/>
              <a:buNone/>
              <a:defRPr sz="1400" b="0" i="0" u="none" strike="noStrike" cap="none">
                <a:solidFill>
                  <a:srgbClr val="888888"/>
                </a:solidFill>
                <a:latin typeface="Constantia"/>
                <a:ea typeface="Constantia"/>
                <a:cs typeface="Constantia"/>
                <a:sym typeface="Constantia"/>
              </a:defRPr>
            </a:lvl4pPr>
            <a:lvl5pPr marL="1828800" marR="0" lvl="4" indent="0" algn="l" rtl="0">
              <a:lnSpc>
                <a:spcPct val="90000"/>
              </a:lnSpc>
              <a:spcBef>
                <a:spcPts val="800"/>
              </a:spcBef>
              <a:spcAft>
                <a:spcPts val="0"/>
              </a:spcAft>
              <a:buClr>
                <a:schemeClr val="dk1"/>
              </a:buClr>
              <a:buFont typeface="Arial"/>
              <a:buNone/>
              <a:defRPr sz="1400" b="0" i="0" u="none" strike="noStrike" cap="none">
                <a:solidFill>
                  <a:srgbClr val="888888"/>
                </a:solidFill>
                <a:latin typeface="Constantia"/>
                <a:ea typeface="Constantia"/>
                <a:cs typeface="Constantia"/>
                <a:sym typeface="Constantia"/>
              </a:defRPr>
            </a:lvl5pPr>
            <a:lvl6pPr marL="2286000" marR="0" lvl="5" indent="0" algn="l" rtl="0">
              <a:lnSpc>
                <a:spcPct val="90000"/>
              </a:lnSpc>
              <a:spcBef>
                <a:spcPts val="800"/>
              </a:spcBef>
              <a:spcAft>
                <a:spcPts val="0"/>
              </a:spcAft>
              <a:buClr>
                <a:schemeClr val="dk1"/>
              </a:buClr>
              <a:buFont typeface="Arial"/>
              <a:buNone/>
              <a:defRPr sz="1400" b="0" i="0" u="none" strike="noStrike" cap="none">
                <a:solidFill>
                  <a:srgbClr val="888888"/>
                </a:solidFill>
                <a:latin typeface="Constantia"/>
                <a:ea typeface="Constantia"/>
                <a:cs typeface="Constantia"/>
                <a:sym typeface="Constantia"/>
              </a:defRPr>
            </a:lvl6pPr>
            <a:lvl7pPr marL="2743200" marR="0" lvl="6" indent="0" algn="l" rtl="0">
              <a:lnSpc>
                <a:spcPct val="90000"/>
              </a:lnSpc>
              <a:spcBef>
                <a:spcPts val="800"/>
              </a:spcBef>
              <a:spcAft>
                <a:spcPts val="0"/>
              </a:spcAft>
              <a:buClr>
                <a:schemeClr val="dk1"/>
              </a:buClr>
              <a:buFont typeface="Arial"/>
              <a:buNone/>
              <a:defRPr sz="1400" b="0" i="0" u="none" strike="noStrike" cap="none">
                <a:solidFill>
                  <a:srgbClr val="888888"/>
                </a:solidFill>
                <a:latin typeface="Constantia"/>
                <a:ea typeface="Constantia"/>
                <a:cs typeface="Constantia"/>
                <a:sym typeface="Constantia"/>
              </a:defRPr>
            </a:lvl7pPr>
            <a:lvl8pPr marL="3200400" marR="0" lvl="7" indent="0" algn="l" rtl="0">
              <a:lnSpc>
                <a:spcPct val="90000"/>
              </a:lnSpc>
              <a:spcBef>
                <a:spcPts val="800"/>
              </a:spcBef>
              <a:spcAft>
                <a:spcPts val="0"/>
              </a:spcAft>
              <a:buClr>
                <a:schemeClr val="dk1"/>
              </a:buClr>
              <a:buFont typeface="Arial"/>
              <a:buNone/>
              <a:defRPr sz="1400" b="0" i="0" u="none" strike="noStrike" cap="none">
                <a:solidFill>
                  <a:srgbClr val="888888"/>
                </a:solidFill>
                <a:latin typeface="Constantia"/>
                <a:ea typeface="Constantia"/>
                <a:cs typeface="Constantia"/>
                <a:sym typeface="Constantia"/>
              </a:defRPr>
            </a:lvl8pPr>
            <a:lvl9pPr marL="3657600" marR="0" lvl="8" indent="0" algn="l" rtl="0">
              <a:lnSpc>
                <a:spcPct val="90000"/>
              </a:lnSpc>
              <a:spcBef>
                <a:spcPts val="800"/>
              </a:spcBef>
              <a:spcAft>
                <a:spcPts val="0"/>
              </a:spcAft>
              <a:buClr>
                <a:schemeClr val="dk1"/>
              </a:buClr>
              <a:buFont typeface="Arial"/>
              <a:buNone/>
              <a:defRPr sz="1400" b="0" i="0" u="none" strike="noStrike" cap="none">
                <a:solidFill>
                  <a:srgbClr val="888888"/>
                </a:solidFill>
                <a:latin typeface="Constantia"/>
                <a:ea typeface="Constantia"/>
                <a:cs typeface="Constantia"/>
                <a:sym typeface="Constantia"/>
              </a:defRPr>
            </a:lvl9pPr>
          </a:lstStyle>
          <a:p>
            <a:endParaRPr/>
          </a:p>
        </p:txBody>
      </p:sp>
      <p:sp>
        <p:nvSpPr>
          <p:cNvPr id="48" name="Shape 48"/>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49" name="Shape 49"/>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50" name="Shape 50"/>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grpSp>
        <p:nvGrpSpPr>
          <p:cNvPr id="51" name="Shape 51"/>
          <p:cNvGrpSpPr/>
          <p:nvPr/>
        </p:nvGrpSpPr>
        <p:grpSpPr>
          <a:xfrm>
            <a:off x="3273780" y="3475736"/>
            <a:ext cx="5641262" cy="54864"/>
            <a:chOff x="2455975" y="2588441"/>
            <a:chExt cx="4232049" cy="41148"/>
          </a:xfrm>
        </p:grpSpPr>
        <p:sp>
          <p:nvSpPr>
            <p:cNvPr id="52" name="Shape 52"/>
            <p:cNvSpPr/>
            <p:nvPr/>
          </p:nvSpPr>
          <p:spPr>
            <a:xfrm>
              <a:off x="6642306" y="2588441"/>
              <a:ext cx="45718" cy="41148"/>
            </a:xfrm>
            <a:prstGeom prst="ellipse">
              <a:avLst/>
            </a:prstGeom>
            <a:solidFill>
              <a:schemeClr val="dk1"/>
            </a:solidFill>
            <a:ln w="264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onstantia"/>
                <a:buNone/>
              </a:pPr>
              <a:endParaRPr sz="1800" b="0" i="0" u="none" strike="noStrike" cap="none">
                <a:solidFill>
                  <a:srgbClr val="FFFFFF"/>
                </a:solidFill>
                <a:latin typeface="Constantia"/>
                <a:ea typeface="Constantia"/>
                <a:cs typeface="Constantia"/>
                <a:sym typeface="Constantia"/>
              </a:endParaRPr>
            </a:p>
          </p:txBody>
        </p:sp>
        <p:sp>
          <p:nvSpPr>
            <p:cNvPr id="53" name="Shape 53"/>
            <p:cNvSpPr/>
            <p:nvPr/>
          </p:nvSpPr>
          <p:spPr>
            <a:xfrm>
              <a:off x="2455975" y="2588441"/>
              <a:ext cx="45718" cy="41148"/>
            </a:xfrm>
            <a:prstGeom prst="ellipse">
              <a:avLst/>
            </a:prstGeom>
            <a:solidFill>
              <a:schemeClr val="dk1"/>
            </a:solidFill>
            <a:ln w="264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onstantia"/>
                <a:buNone/>
              </a:pPr>
              <a:endParaRPr sz="1800" b="0" i="0" u="none" strike="noStrike" cap="none">
                <a:solidFill>
                  <a:srgbClr val="FFFFFF"/>
                </a:solidFill>
                <a:latin typeface="Constantia"/>
                <a:ea typeface="Constantia"/>
                <a:cs typeface="Constantia"/>
                <a:sym typeface="Constantia"/>
              </a:endParaRPr>
            </a:p>
          </p:txBody>
        </p:sp>
        <p:grpSp>
          <p:nvGrpSpPr>
            <p:cNvPr id="54" name="Shape 54"/>
            <p:cNvGrpSpPr/>
            <p:nvPr/>
          </p:nvGrpSpPr>
          <p:grpSpPr>
            <a:xfrm>
              <a:off x="2563229" y="2594390"/>
              <a:ext cx="4023360" cy="29249"/>
              <a:chOff x="2550323" y="3458730"/>
              <a:chExt cx="4023360" cy="38998"/>
            </a:xfrm>
          </p:grpSpPr>
          <p:cxnSp>
            <p:nvCxnSpPr>
              <p:cNvPr id="55" name="Shape 55"/>
              <p:cNvCxnSpPr/>
              <p:nvPr/>
            </p:nvCxnSpPr>
            <p:spPr>
              <a:xfrm>
                <a:off x="2550323" y="3458730"/>
                <a:ext cx="4023360" cy="0"/>
              </a:xfrm>
              <a:prstGeom prst="straightConnector1">
                <a:avLst/>
              </a:prstGeom>
              <a:noFill/>
              <a:ln w="12700" cap="flat" cmpd="sng">
                <a:solidFill>
                  <a:schemeClr val="dk1"/>
                </a:solidFill>
                <a:prstDash val="solid"/>
                <a:round/>
                <a:headEnd type="none" w="med" len="med"/>
                <a:tailEnd type="none" w="med" len="med"/>
              </a:ln>
            </p:spPr>
          </p:cxnSp>
          <p:cxnSp>
            <p:nvCxnSpPr>
              <p:cNvPr id="56" name="Shape 56"/>
              <p:cNvCxnSpPr/>
              <p:nvPr/>
            </p:nvCxnSpPr>
            <p:spPr>
              <a:xfrm>
                <a:off x="2550323" y="3497728"/>
                <a:ext cx="4023360" cy="0"/>
              </a:xfrm>
              <a:prstGeom prst="straightConnector1">
                <a:avLst/>
              </a:prstGeom>
              <a:noFill/>
              <a:ln w="127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9" name="Shape 59"/>
          <p:cNvSpPr txBox="1">
            <a:spLocks noGrp="1"/>
          </p:cNvSpPr>
          <p:nvPr>
            <p:ph type="body" idx="1"/>
          </p:nvPr>
        </p:nvSpPr>
        <p:spPr>
          <a:xfrm>
            <a:off x="1218883" y="1803400"/>
            <a:ext cx="4773955" cy="4267197"/>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85851"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6pPr>
            <a:lvl7pPr marL="2057400" marR="0" lvl="6" indent="88900"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7pPr>
            <a:lvl8pPr marL="2359152" marR="0" lvl="7" indent="9194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8pPr>
            <a:lvl9pPr marL="2660904" marR="0" lvl="8" indent="94995"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9pPr>
          </a:lstStyle>
          <a:p>
            <a:endParaRPr/>
          </a:p>
        </p:txBody>
      </p:sp>
      <p:sp>
        <p:nvSpPr>
          <p:cNvPr id="60" name="Shape 60"/>
          <p:cNvSpPr txBox="1">
            <a:spLocks noGrp="1"/>
          </p:cNvSpPr>
          <p:nvPr>
            <p:ph type="body" idx="2"/>
          </p:nvPr>
        </p:nvSpPr>
        <p:spPr>
          <a:xfrm>
            <a:off x="6195985" y="1803400"/>
            <a:ext cx="4773955" cy="4267197"/>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85851"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6pPr>
            <a:lvl7pPr marL="2057400" marR="0" lvl="6" indent="88900"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7pPr>
            <a:lvl8pPr marL="2359152" marR="0" lvl="7" indent="9194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8pPr>
            <a:lvl9pPr marL="2660904" marR="0" lvl="8" indent="94995"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9pPr>
          </a:lstStyle>
          <a:p>
            <a:endParaRPr/>
          </a:p>
        </p:txBody>
      </p:sp>
      <p:sp>
        <p:nvSpPr>
          <p:cNvPr id="61" name="Shape 61"/>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62" name="Shape 62"/>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63" name="Shape 63"/>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body" idx="1"/>
          </p:nvPr>
        </p:nvSpPr>
        <p:spPr>
          <a:xfrm>
            <a:off x="1222945" y="1803400"/>
            <a:ext cx="4769804" cy="7112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2000" b="1" i="0" u="none" strike="noStrike" cap="none">
                <a:solidFill>
                  <a:schemeClr val="dk1"/>
                </a:solidFill>
                <a:latin typeface="Constantia"/>
                <a:ea typeface="Constantia"/>
                <a:cs typeface="Constantia"/>
                <a:sym typeface="Constantia"/>
              </a:defRPr>
            </a:lvl1pPr>
            <a:lvl2pPr marL="457200" marR="0" lvl="1" indent="0" algn="l" rtl="0">
              <a:lnSpc>
                <a:spcPct val="90000"/>
              </a:lnSpc>
              <a:spcBef>
                <a:spcPts val="800"/>
              </a:spcBef>
              <a:spcAft>
                <a:spcPts val="0"/>
              </a:spcAft>
              <a:buClr>
                <a:schemeClr val="dk1"/>
              </a:buClr>
              <a:buFont typeface="Arial"/>
              <a:buNone/>
              <a:defRPr sz="2000" b="1" i="0" u="none" strike="noStrike" cap="none">
                <a:solidFill>
                  <a:schemeClr val="dk1"/>
                </a:solidFill>
                <a:latin typeface="Constantia"/>
                <a:ea typeface="Constantia"/>
                <a:cs typeface="Constantia"/>
                <a:sym typeface="Constantia"/>
              </a:defRPr>
            </a:lvl2pPr>
            <a:lvl3pPr marL="914400" marR="0" lvl="2" indent="0" algn="l" rtl="0">
              <a:lnSpc>
                <a:spcPct val="90000"/>
              </a:lnSpc>
              <a:spcBef>
                <a:spcPts val="800"/>
              </a:spcBef>
              <a:spcAft>
                <a:spcPts val="0"/>
              </a:spcAft>
              <a:buClr>
                <a:schemeClr val="dk1"/>
              </a:buClr>
              <a:buFont typeface="Arial"/>
              <a:buNone/>
              <a:defRPr sz="1800" b="1" i="0" u="none" strike="noStrike" cap="none">
                <a:solidFill>
                  <a:schemeClr val="dk1"/>
                </a:solidFill>
                <a:latin typeface="Constantia"/>
                <a:ea typeface="Constantia"/>
                <a:cs typeface="Constantia"/>
                <a:sym typeface="Constantia"/>
              </a:defRPr>
            </a:lvl3pPr>
            <a:lvl4pPr marL="1371600" marR="0" lvl="3"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4pPr>
            <a:lvl5pPr marL="1828800" marR="0" lvl="4"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5pPr>
            <a:lvl6pPr marL="2286000" marR="0" lvl="5"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6pPr>
            <a:lvl7pPr marL="2743200" marR="0" lvl="6"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7pPr>
            <a:lvl8pPr marL="3200400" marR="0" lvl="7"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8pPr>
            <a:lvl9pPr marL="3657600" marR="0" lvl="8"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9pPr>
          </a:lstStyle>
          <a:p>
            <a:endParaRPr/>
          </a:p>
        </p:txBody>
      </p:sp>
      <p:sp>
        <p:nvSpPr>
          <p:cNvPr id="67" name="Shape 67"/>
          <p:cNvSpPr txBox="1">
            <a:spLocks noGrp="1"/>
          </p:cNvSpPr>
          <p:nvPr>
            <p:ph type="body" idx="2"/>
          </p:nvPr>
        </p:nvSpPr>
        <p:spPr>
          <a:xfrm>
            <a:off x="1218883" y="2514600"/>
            <a:ext cx="4773955" cy="3556000"/>
          </a:xfrm>
          <a:prstGeom prst="rect">
            <a:avLst/>
          </a:prstGeom>
          <a:noFill/>
          <a:ln>
            <a:noFill/>
          </a:ln>
        </p:spPr>
        <p:txBody>
          <a:bodyPr lIns="91425" tIns="91425" rIns="91425" bIns="91425" anchor="t" anchorCtr="0"/>
          <a:lstStyle>
            <a:lvl1pPr marL="246888" marR="0" lvl="0" indent="121411" algn="l" rtl="0">
              <a:lnSpc>
                <a:spcPct val="90000"/>
              </a:lnSpc>
              <a:spcBef>
                <a:spcPts val="16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1pPr>
            <a:lvl2pPr marL="548640" marR="0" lvl="1" indent="86359"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2pPr>
            <a:lvl3pPr marL="850392" marR="0" lvl="2" indent="5130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3pPr>
            <a:lvl4pPr marL="1152144" marR="0" lvl="3" indent="16255"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4pPr>
            <a:lvl5pPr marL="1453896" marR="0" lvl="4" indent="19303"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5pPr>
            <a:lvl6pPr marL="1755648" marR="0" lvl="5" indent="9651"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6pPr>
            <a:lvl7pPr marL="2057400" marR="0" lvl="6" indent="12700"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7pPr>
            <a:lvl8pPr marL="2359152" marR="0" lvl="7" indent="15748"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8pPr>
            <a:lvl9pPr marL="2660904" marR="0" lvl="8" indent="18795"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9pPr>
          </a:lstStyle>
          <a:p>
            <a:endParaRPr/>
          </a:p>
        </p:txBody>
      </p:sp>
      <p:sp>
        <p:nvSpPr>
          <p:cNvPr id="68" name="Shape 68"/>
          <p:cNvSpPr txBox="1">
            <a:spLocks noGrp="1"/>
          </p:cNvSpPr>
          <p:nvPr>
            <p:ph type="body" idx="3"/>
          </p:nvPr>
        </p:nvSpPr>
        <p:spPr>
          <a:xfrm>
            <a:off x="6200048" y="1803400"/>
            <a:ext cx="4769804" cy="7112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2000" b="1" i="0" u="none" strike="noStrike" cap="none">
                <a:solidFill>
                  <a:schemeClr val="dk1"/>
                </a:solidFill>
                <a:latin typeface="Constantia"/>
                <a:ea typeface="Constantia"/>
                <a:cs typeface="Constantia"/>
                <a:sym typeface="Constantia"/>
              </a:defRPr>
            </a:lvl1pPr>
            <a:lvl2pPr marL="457200" marR="0" lvl="1" indent="0" algn="l" rtl="0">
              <a:lnSpc>
                <a:spcPct val="90000"/>
              </a:lnSpc>
              <a:spcBef>
                <a:spcPts val="800"/>
              </a:spcBef>
              <a:spcAft>
                <a:spcPts val="0"/>
              </a:spcAft>
              <a:buClr>
                <a:schemeClr val="dk1"/>
              </a:buClr>
              <a:buFont typeface="Arial"/>
              <a:buNone/>
              <a:defRPr sz="2000" b="1" i="0" u="none" strike="noStrike" cap="none">
                <a:solidFill>
                  <a:schemeClr val="dk1"/>
                </a:solidFill>
                <a:latin typeface="Constantia"/>
                <a:ea typeface="Constantia"/>
                <a:cs typeface="Constantia"/>
                <a:sym typeface="Constantia"/>
              </a:defRPr>
            </a:lvl2pPr>
            <a:lvl3pPr marL="914400" marR="0" lvl="2" indent="0" algn="l" rtl="0">
              <a:lnSpc>
                <a:spcPct val="90000"/>
              </a:lnSpc>
              <a:spcBef>
                <a:spcPts val="800"/>
              </a:spcBef>
              <a:spcAft>
                <a:spcPts val="0"/>
              </a:spcAft>
              <a:buClr>
                <a:schemeClr val="dk1"/>
              </a:buClr>
              <a:buFont typeface="Arial"/>
              <a:buNone/>
              <a:defRPr sz="1800" b="1" i="0" u="none" strike="noStrike" cap="none">
                <a:solidFill>
                  <a:schemeClr val="dk1"/>
                </a:solidFill>
                <a:latin typeface="Constantia"/>
                <a:ea typeface="Constantia"/>
                <a:cs typeface="Constantia"/>
                <a:sym typeface="Constantia"/>
              </a:defRPr>
            </a:lvl3pPr>
            <a:lvl4pPr marL="1371600" marR="0" lvl="3"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4pPr>
            <a:lvl5pPr marL="1828800" marR="0" lvl="4"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5pPr>
            <a:lvl6pPr marL="2286000" marR="0" lvl="5"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6pPr>
            <a:lvl7pPr marL="2743200" marR="0" lvl="6"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7pPr>
            <a:lvl8pPr marL="3200400" marR="0" lvl="7"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8pPr>
            <a:lvl9pPr marL="3657600" marR="0" lvl="8" indent="0" algn="l" rtl="0">
              <a:lnSpc>
                <a:spcPct val="90000"/>
              </a:lnSpc>
              <a:spcBef>
                <a:spcPts val="800"/>
              </a:spcBef>
              <a:spcAft>
                <a:spcPts val="0"/>
              </a:spcAft>
              <a:buClr>
                <a:schemeClr val="dk1"/>
              </a:buClr>
              <a:buFont typeface="Arial"/>
              <a:buNone/>
              <a:defRPr sz="1600" b="1" i="0" u="none" strike="noStrike" cap="none">
                <a:solidFill>
                  <a:schemeClr val="dk1"/>
                </a:solidFill>
                <a:latin typeface="Constantia"/>
                <a:ea typeface="Constantia"/>
                <a:cs typeface="Constantia"/>
                <a:sym typeface="Constantia"/>
              </a:defRPr>
            </a:lvl9pPr>
          </a:lstStyle>
          <a:p>
            <a:endParaRPr/>
          </a:p>
        </p:txBody>
      </p:sp>
      <p:sp>
        <p:nvSpPr>
          <p:cNvPr id="69" name="Shape 69"/>
          <p:cNvSpPr txBox="1">
            <a:spLocks noGrp="1"/>
          </p:cNvSpPr>
          <p:nvPr>
            <p:ph type="body" idx="4"/>
          </p:nvPr>
        </p:nvSpPr>
        <p:spPr>
          <a:xfrm>
            <a:off x="6195985" y="2514600"/>
            <a:ext cx="4773955" cy="3556000"/>
          </a:xfrm>
          <a:prstGeom prst="rect">
            <a:avLst/>
          </a:prstGeom>
          <a:noFill/>
          <a:ln>
            <a:noFill/>
          </a:ln>
        </p:spPr>
        <p:txBody>
          <a:bodyPr lIns="91425" tIns="91425" rIns="91425" bIns="91425" anchor="t" anchorCtr="0"/>
          <a:lstStyle>
            <a:lvl1pPr marL="246888" marR="0" lvl="0" indent="121411" algn="l" rtl="0">
              <a:lnSpc>
                <a:spcPct val="90000"/>
              </a:lnSpc>
              <a:spcBef>
                <a:spcPts val="16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1pPr>
            <a:lvl2pPr marL="548640" marR="0" lvl="1" indent="86359"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2pPr>
            <a:lvl3pPr marL="850392" marR="0" lvl="2" indent="5130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3pPr>
            <a:lvl4pPr marL="1152144" marR="0" lvl="3" indent="16255"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4pPr>
            <a:lvl5pPr marL="1453896" marR="0" lvl="4" indent="19303"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5pPr>
            <a:lvl6pPr marL="1755648" marR="0" lvl="5" indent="9651"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6pPr>
            <a:lvl7pPr marL="2057400" marR="0" lvl="6" indent="12700"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7pPr>
            <a:lvl8pPr marL="2359152" marR="0" lvl="7" indent="15748"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8pPr>
            <a:lvl9pPr marL="2660904" marR="0" lvl="8" indent="18795"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onstantia"/>
                <a:ea typeface="Constantia"/>
                <a:cs typeface="Constantia"/>
                <a:sym typeface="Constantia"/>
              </a:defRPr>
            </a:lvl9pPr>
          </a:lstStyle>
          <a:p>
            <a:endParaRPr/>
          </a:p>
        </p:txBody>
      </p:sp>
      <p:sp>
        <p:nvSpPr>
          <p:cNvPr id="70" name="Shape 70"/>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71" name="Shape 71"/>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72" name="Shape 72"/>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76" name="Shape 76"/>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77" name="Shape 77"/>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a:off x="1218883" y="1803400"/>
            <a:ext cx="6602281" cy="4267201"/>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47751"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6pPr>
            <a:lvl7pPr marL="2057400" marR="0" lvl="6" indent="50800"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7pPr>
            <a:lvl8pPr marL="2359152" marR="0" lvl="7" indent="5384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8pPr>
            <a:lvl9pPr marL="2660904" marR="0" lvl="8" indent="5689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9pPr>
          </a:lstStyle>
          <a:p>
            <a:endParaRPr/>
          </a:p>
        </p:txBody>
      </p:sp>
      <p:sp>
        <p:nvSpPr>
          <p:cNvPr id="81" name="Shape 81"/>
          <p:cNvSpPr txBox="1">
            <a:spLocks noGrp="1"/>
          </p:cNvSpPr>
          <p:nvPr>
            <p:ph type="body" idx="2"/>
          </p:nvPr>
        </p:nvSpPr>
        <p:spPr>
          <a:xfrm>
            <a:off x="8125882" y="1803400"/>
            <a:ext cx="2844059" cy="4267201"/>
          </a:xfrm>
          <a:prstGeom prst="rect">
            <a:avLst/>
          </a:prstGeom>
          <a:noFill/>
          <a:ln>
            <a:noFill/>
          </a:ln>
        </p:spPr>
        <p:txBody>
          <a:bodyPr lIns="91425" tIns="91425" rIns="91425" bIns="91425" anchor="t" anchorCtr="0"/>
          <a:lstStyle>
            <a:lvl1pPr marL="0" marR="0" lvl="0" indent="0" algn="l" rtl="0">
              <a:lnSpc>
                <a:spcPct val="90000"/>
              </a:lnSpc>
              <a:spcBef>
                <a:spcPts val="16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1pPr>
            <a:lvl2pPr marL="457200" marR="0" lvl="1" indent="0" algn="l" rtl="0">
              <a:lnSpc>
                <a:spcPct val="90000"/>
              </a:lnSpc>
              <a:spcBef>
                <a:spcPts val="800"/>
              </a:spcBef>
              <a:spcAft>
                <a:spcPts val="0"/>
              </a:spcAft>
              <a:buClr>
                <a:schemeClr val="dk1"/>
              </a:buClr>
              <a:buFont typeface="Arial"/>
              <a:buNone/>
              <a:defRPr sz="1200" b="0" i="0" u="none" strike="noStrike" cap="none">
                <a:solidFill>
                  <a:schemeClr val="dk1"/>
                </a:solidFill>
                <a:latin typeface="Constantia"/>
                <a:ea typeface="Constantia"/>
                <a:cs typeface="Constantia"/>
                <a:sym typeface="Constantia"/>
              </a:defRPr>
            </a:lvl2pPr>
            <a:lvl3pPr marL="914400" marR="0" lvl="2" indent="0" algn="l" rtl="0">
              <a:lnSpc>
                <a:spcPct val="90000"/>
              </a:lnSpc>
              <a:spcBef>
                <a:spcPts val="800"/>
              </a:spcBef>
              <a:spcAft>
                <a:spcPts val="0"/>
              </a:spcAft>
              <a:buClr>
                <a:schemeClr val="dk1"/>
              </a:buClr>
              <a:buFont typeface="Arial"/>
              <a:buNone/>
              <a:defRPr sz="1000" b="0" i="0" u="none" strike="noStrike" cap="none">
                <a:solidFill>
                  <a:schemeClr val="dk1"/>
                </a:solidFill>
                <a:latin typeface="Constantia"/>
                <a:ea typeface="Constantia"/>
                <a:cs typeface="Constantia"/>
                <a:sym typeface="Constantia"/>
              </a:defRPr>
            </a:lvl3pPr>
            <a:lvl4pPr marL="1371600" marR="0" lvl="3"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4pPr>
            <a:lvl5pPr marL="1828800" marR="0" lvl="4"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5pPr>
            <a:lvl6pPr marL="2286000" marR="0" lvl="5"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6pPr>
            <a:lvl7pPr marL="2743200" marR="0" lvl="6"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7pPr>
            <a:lvl8pPr marL="3200400" marR="0" lvl="7"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8pPr>
            <a:lvl9pPr marL="3657600" marR="0" lvl="8"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9pPr>
          </a:lstStyle>
          <a:p>
            <a:endParaRPr/>
          </a:p>
        </p:txBody>
      </p:sp>
      <p:sp>
        <p:nvSpPr>
          <p:cNvPr id="82" name="Shape 82"/>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83" name="Shape 83"/>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84" name="Shape 84"/>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7" name="Shape 87"/>
          <p:cNvSpPr/>
          <p:nvPr/>
        </p:nvSpPr>
        <p:spPr>
          <a:xfrm>
            <a:off x="1218883" y="1803400"/>
            <a:ext cx="6602278" cy="4267197"/>
          </a:xfrm>
          <a:prstGeom prst="rect">
            <a:avLst/>
          </a:prstGeom>
          <a:noFill/>
          <a:ln w="12700" cap="flat" cmpd="sng">
            <a:solidFill>
              <a:schemeClr val="dk1"/>
            </a:solidFill>
            <a:prstDash val="solid"/>
            <a:miter/>
            <a:headEnd type="none" w="med" len="med"/>
            <a:tailEnd type="none" w="med" len="med"/>
          </a:ln>
        </p:spPr>
        <p:txBody>
          <a:bodyPr lIns="121875" tIns="60925" rIns="121875" bIns="6092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onstantia"/>
              <a:ea typeface="Constantia"/>
              <a:cs typeface="Constantia"/>
              <a:sym typeface="Constantia"/>
            </a:endParaRPr>
          </a:p>
        </p:txBody>
      </p:sp>
      <p:sp>
        <p:nvSpPr>
          <p:cNvPr id="88" name="Shape 88" descr="An empty placeholder to add an image. Click on the placeholder and select the image that you wish to add."/>
          <p:cNvSpPr>
            <a:spLocks noGrp="1"/>
          </p:cNvSpPr>
          <p:nvPr>
            <p:ph type="pic" idx="2"/>
          </p:nvPr>
        </p:nvSpPr>
        <p:spPr>
          <a:xfrm>
            <a:off x="1338737" y="1925317"/>
            <a:ext cx="6362565" cy="4023360"/>
          </a:xfrm>
          <a:prstGeom prst="rect">
            <a:avLst/>
          </a:prstGeom>
          <a:solidFill>
            <a:schemeClr val="lt2"/>
          </a:solidFill>
          <a:ln>
            <a:noFill/>
          </a:ln>
        </p:spPr>
        <p:txBody>
          <a:bodyPr lIns="91425" tIns="91425" rIns="91425" bIns="91425" anchor="t" anchorCtr="0"/>
          <a:lstStyle>
            <a:lvl1pPr marL="0" marR="0" lvl="0" indent="0" algn="ctr" rtl="0">
              <a:lnSpc>
                <a:spcPct val="90000"/>
              </a:lnSpc>
              <a:spcBef>
                <a:spcPts val="1800"/>
              </a:spcBef>
              <a:spcAft>
                <a:spcPts val="0"/>
              </a:spcAft>
              <a:buClr>
                <a:schemeClr val="dk1"/>
              </a:buClr>
              <a:buFont typeface="Arial"/>
              <a:buNone/>
              <a:defRPr sz="2400" b="0" i="0" u="none" strike="noStrike" cap="none">
                <a:solidFill>
                  <a:schemeClr val="dk1"/>
                </a:solidFill>
                <a:latin typeface="Constantia"/>
                <a:ea typeface="Constantia"/>
                <a:cs typeface="Constantia"/>
                <a:sym typeface="Constantia"/>
              </a:defRPr>
            </a:lvl1pPr>
            <a:lvl2pPr marL="457200" marR="0" lvl="1" indent="0" algn="l" rtl="0">
              <a:lnSpc>
                <a:spcPct val="90000"/>
              </a:lnSpc>
              <a:spcBef>
                <a:spcPts val="800"/>
              </a:spcBef>
              <a:spcAft>
                <a:spcPts val="0"/>
              </a:spcAft>
              <a:buClr>
                <a:schemeClr val="dk1"/>
              </a:buClr>
              <a:buFont typeface="Arial"/>
              <a:buNone/>
              <a:defRPr sz="2800" b="0" i="0" u="none" strike="noStrike" cap="none">
                <a:solidFill>
                  <a:schemeClr val="dk1"/>
                </a:solidFill>
                <a:latin typeface="Constantia"/>
                <a:ea typeface="Constantia"/>
                <a:cs typeface="Constantia"/>
                <a:sym typeface="Constantia"/>
              </a:defRPr>
            </a:lvl2pPr>
            <a:lvl3pPr marL="914400" marR="0" lvl="2" indent="0" algn="l" rtl="0">
              <a:lnSpc>
                <a:spcPct val="90000"/>
              </a:lnSpc>
              <a:spcBef>
                <a:spcPts val="800"/>
              </a:spcBef>
              <a:spcAft>
                <a:spcPts val="0"/>
              </a:spcAft>
              <a:buClr>
                <a:schemeClr val="dk1"/>
              </a:buClr>
              <a:buFont typeface="Arial"/>
              <a:buNone/>
              <a:defRPr sz="2400" b="0" i="0" u="none" strike="noStrike" cap="none">
                <a:solidFill>
                  <a:schemeClr val="dk1"/>
                </a:solidFill>
                <a:latin typeface="Constantia"/>
                <a:ea typeface="Constantia"/>
                <a:cs typeface="Constantia"/>
                <a:sym typeface="Constantia"/>
              </a:defRPr>
            </a:lvl3pPr>
            <a:lvl4pPr marL="1371600" marR="0" lvl="3" indent="0" algn="l" rtl="0">
              <a:lnSpc>
                <a:spcPct val="90000"/>
              </a:lnSpc>
              <a:spcBef>
                <a:spcPts val="8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4pPr>
            <a:lvl5pPr marL="1828800" marR="0" lvl="4" indent="0" algn="l" rtl="0">
              <a:lnSpc>
                <a:spcPct val="90000"/>
              </a:lnSpc>
              <a:spcBef>
                <a:spcPts val="8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5pPr>
            <a:lvl6pPr marL="2286000" marR="0" lvl="5" indent="0" algn="l" rtl="0">
              <a:lnSpc>
                <a:spcPct val="90000"/>
              </a:lnSpc>
              <a:spcBef>
                <a:spcPts val="8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6pPr>
            <a:lvl7pPr marL="2743200" marR="0" lvl="6" indent="0" algn="l" rtl="0">
              <a:lnSpc>
                <a:spcPct val="90000"/>
              </a:lnSpc>
              <a:spcBef>
                <a:spcPts val="8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7pPr>
            <a:lvl8pPr marL="3200400" marR="0" lvl="7" indent="0" algn="l" rtl="0">
              <a:lnSpc>
                <a:spcPct val="90000"/>
              </a:lnSpc>
              <a:spcBef>
                <a:spcPts val="8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8pPr>
            <a:lvl9pPr marL="3657600" marR="0" lvl="8" indent="0" algn="l" rtl="0">
              <a:lnSpc>
                <a:spcPct val="90000"/>
              </a:lnSpc>
              <a:spcBef>
                <a:spcPts val="8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9pPr>
          </a:lstStyle>
          <a:p>
            <a:endParaRPr/>
          </a:p>
        </p:txBody>
      </p:sp>
      <p:sp>
        <p:nvSpPr>
          <p:cNvPr id="89" name="Shape 89"/>
          <p:cNvSpPr txBox="1">
            <a:spLocks noGrp="1"/>
          </p:cNvSpPr>
          <p:nvPr>
            <p:ph type="body" idx="1"/>
          </p:nvPr>
        </p:nvSpPr>
        <p:spPr>
          <a:xfrm>
            <a:off x="8125882" y="1803400"/>
            <a:ext cx="2844059" cy="4165600"/>
          </a:xfrm>
          <a:prstGeom prst="rect">
            <a:avLst/>
          </a:prstGeom>
          <a:noFill/>
          <a:ln>
            <a:noFill/>
          </a:ln>
        </p:spPr>
        <p:txBody>
          <a:bodyPr lIns="91425" tIns="91425" rIns="91425" bIns="91425" anchor="t" anchorCtr="0"/>
          <a:lstStyle>
            <a:lvl1pPr marL="0" marR="0" lvl="0" indent="0" algn="l" rtl="0">
              <a:lnSpc>
                <a:spcPct val="90000"/>
              </a:lnSpc>
              <a:spcBef>
                <a:spcPts val="1600"/>
              </a:spcBef>
              <a:spcAft>
                <a:spcPts val="0"/>
              </a:spcAft>
              <a:buClr>
                <a:schemeClr val="dk1"/>
              </a:buClr>
              <a:buFont typeface="Arial"/>
              <a:buNone/>
              <a:defRPr sz="2000" b="0" i="0" u="none" strike="noStrike" cap="none">
                <a:solidFill>
                  <a:schemeClr val="dk1"/>
                </a:solidFill>
                <a:latin typeface="Constantia"/>
                <a:ea typeface="Constantia"/>
                <a:cs typeface="Constantia"/>
                <a:sym typeface="Constantia"/>
              </a:defRPr>
            </a:lvl1pPr>
            <a:lvl2pPr marL="457200" marR="0" lvl="1" indent="0" algn="l" rtl="0">
              <a:lnSpc>
                <a:spcPct val="90000"/>
              </a:lnSpc>
              <a:spcBef>
                <a:spcPts val="800"/>
              </a:spcBef>
              <a:spcAft>
                <a:spcPts val="0"/>
              </a:spcAft>
              <a:buClr>
                <a:schemeClr val="dk1"/>
              </a:buClr>
              <a:buFont typeface="Arial"/>
              <a:buNone/>
              <a:defRPr sz="1200" b="0" i="0" u="none" strike="noStrike" cap="none">
                <a:solidFill>
                  <a:schemeClr val="dk1"/>
                </a:solidFill>
                <a:latin typeface="Constantia"/>
                <a:ea typeface="Constantia"/>
                <a:cs typeface="Constantia"/>
                <a:sym typeface="Constantia"/>
              </a:defRPr>
            </a:lvl2pPr>
            <a:lvl3pPr marL="914400" marR="0" lvl="2" indent="0" algn="l" rtl="0">
              <a:lnSpc>
                <a:spcPct val="90000"/>
              </a:lnSpc>
              <a:spcBef>
                <a:spcPts val="800"/>
              </a:spcBef>
              <a:spcAft>
                <a:spcPts val="0"/>
              </a:spcAft>
              <a:buClr>
                <a:schemeClr val="dk1"/>
              </a:buClr>
              <a:buFont typeface="Arial"/>
              <a:buNone/>
              <a:defRPr sz="1000" b="0" i="0" u="none" strike="noStrike" cap="none">
                <a:solidFill>
                  <a:schemeClr val="dk1"/>
                </a:solidFill>
                <a:latin typeface="Constantia"/>
                <a:ea typeface="Constantia"/>
                <a:cs typeface="Constantia"/>
                <a:sym typeface="Constantia"/>
              </a:defRPr>
            </a:lvl3pPr>
            <a:lvl4pPr marL="1371600" marR="0" lvl="3"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4pPr>
            <a:lvl5pPr marL="1828800" marR="0" lvl="4"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5pPr>
            <a:lvl6pPr marL="2286000" marR="0" lvl="5"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6pPr>
            <a:lvl7pPr marL="2743200" marR="0" lvl="6"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7pPr>
            <a:lvl8pPr marL="3200400" marR="0" lvl="7"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8pPr>
            <a:lvl9pPr marL="3657600" marR="0" lvl="8" indent="0" algn="l" rtl="0">
              <a:lnSpc>
                <a:spcPct val="90000"/>
              </a:lnSpc>
              <a:spcBef>
                <a:spcPts val="800"/>
              </a:spcBef>
              <a:spcAft>
                <a:spcPts val="0"/>
              </a:spcAft>
              <a:buClr>
                <a:schemeClr val="dk1"/>
              </a:buClr>
              <a:buFont typeface="Arial"/>
              <a:buNone/>
              <a:defRPr sz="900" b="0" i="0" u="none" strike="noStrike" cap="none">
                <a:solidFill>
                  <a:schemeClr val="dk1"/>
                </a:solidFill>
                <a:latin typeface="Constantia"/>
                <a:ea typeface="Constantia"/>
                <a:cs typeface="Constantia"/>
                <a:sym typeface="Constantia"/>
              </a:defRPr>
            </a:lvl9pPr>
          </a:lstStyle>
          <a:p>
            <a:endParaRPr/>
          </a:p>
        </p:txBody>
      </p:sp>
      <p:sp>
        <p:nvSpPr>
          <p:cNvPr id="90" name="Shape 90"/>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91" name="Shape 91"/>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92" name="Shape 92"/>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Shape 10"/>
          <p:cNvSpPr/>
          <p:nvPr/>
        </p:nvSpPr>
        <p:spPr>
          <a:xfrm>
            <a:off x="0" y="0"/>
            <a:ext cx="12188824" cy="6858000"/>
          </a:xfrm>
          <a:prstGeom prst="rect">
            <a:avLst/>
          </a:prstGeom>
          <a:blipFill rotWithShape="1">
            <a:blip r:embed="rId1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lt1"/>
              </a:solidFill>
              <a:latin typeface="Constantia"/>
              <a:ea typeface="Constantia"/>
              <a:cs typeface="Constantia"/>
              <a:sym typeface="Constantia"/>
            </a:endParaRPr>
          </a:p>
        </p:txBody>
      </p:sp>
      <p:sp>
        <p:nvSpPr>
          <p:cNvPr id="11" name="Shape 11"/>
          <p:cNvSpPr/>
          <p:nvPr/>
        </p:nvSpPr>
        <p:spPr>
          <a:xfrm>
            <a:off x="304718" y="301752"/>
            <a:ext cx="11579383" cy="6254495"/>
          </a:xfrm>
          <a:prstGeom prst="roundRect">
            <a:avLst>
              <a:gd name="adj" fmla="val 2341"/>
            </a:avLst>
          </a:prstGeom>
          <a:solidFill>
            <a:srgbClr val="FFFFFF"/>
          </a:solidFill>
          <a:ln>
            <a:noFill/>
          </a:ln>
        </p:spPr>
        <p:txBody>
          <a:bodyPr lIns="121875" tIns="60925" rIns="121875" bIns="6092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onstantia"/>
              <a:ea typeface="Constantia"/>
              <a:cs typeface="Constantia"/>
              <a:sym typeface="Constantia"/>
            </a:endParaRPr>
          </a:p>
        </p:txBody>
      </p:sp>
      <p:sp>
        <p:nvSpPr>
          <p:cNvPr id="12" name="Shape 12"/>
          <p:cNvSpPr txBox="1">
            <a:spLocks noGrp="1"/>
          </p:cNvSpPr>
          <p:nvPr>
            <p:ph type="title"/>
          </p:nvPr>
        </p:nvSpPr>
        <p:spPr>
          <a:xfrm>
            <a:off x="1218883" y="431800"/>
            <a:ext cx="9751060" cy="1168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onstantia"/>
              <a:buNone/>
              <a:defRPr sz="3200" b="0" i="0" u="none" strike="noStrike" cap="none">
                <a:solidFill>
                  <a:schemeClr val="dk1"/>
                </a:solidFill>
                <a:latin typeface="Constantia"/>
                <a:ea typeface="Constantia"/>
                <a:cs typeface="Constantia"/>
                <a:sym typeface="Constant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1218883" y="1803400"/>
            <a:ext cx="9751060" cy="4267197"/>
          </a:xfrm>
          <a:prstGeom prst="rect">
            <a:avLst/>
          </a:prstGeom>
          <a:noFill/>
          <a:ln>
            <a:noFill/>
          </a:ln>
        </p:spPr>
        <p:txBody>
          <a:bodyPr lIns="91425" tIns="91425" rIns="91425" bIns="91425" anchor="t" anchorCtr="0"/>
          <a:lstStyle>
            <a:lvl1pPr marL="246888" marR="0" lvl="0" indent="197612" algn="l" rtl="0">
              <a:lnSpc>
                <a:spcPct val="90000"/>
              </a:lnSpc>
              <a:spcBef>
                <a:spcPts val="1800"/>
              </a:spcBef>
              <a:spcAft>
                <a:spcPts val="0"/>
              </a:spcAft>
              <a:buClr>
                <a:schemeClr val="dk1"/>
              </a:buClr>
              <a:buSzPct val="100000"/>
              <a:buFont typeface="Arial"/>
              <a:buChar char="•"/>
              <a:defRPr sz="2400" b="0" i="0" u="none" strike="noStrike" cap="none">
                <a:solidFill>
                  <a:schemeClr val="dk1"/>
                </a:solidFill>
                <a:latin typeface="Constantia"/>
                <a:ea typeface="Constantia"/>
                <a:cs typeface="Constantia"/>
                <a:sym typeface="Constantia"/>
              </a:defRPr>
            </a:lvl1pPr>
            <a:lvl2pPr marL="548640" marR="0" lvl="1" indent="124459" algn="l" rtl="0">
              <a:lnSpc>
                <a:spcPct val="90000"/>
              </a:lnSpc>
              <a:spcBef>
                <a:spcPts val="800"/>
              </a:spcBef>
              <a:spcAft>
                <a:spcPts val="0"/>
              </a:spcAft>
              <a:buClr>
                <a:schemeClr val="dk1"/>
              </a:buClr>
              <a:buSzPct val="100000"/>
              <a:buFont typeface="Arial"/>
              <a:buChar char="•"/>
              <a:defRPr sz="2000" b="0" i="0" u="none" strike="noStrike" cap="none">
                <a:solidFill>
                  <a:schemeClr val="dk1"/>
                </a:solidFill>
                <a:latin typeface="Constantia"/>
                <a:ea typeface="Constantia"/>
                <a:cs typeface="Constantia"/>
                <a:sym typeface="Constantia"/>
              </a:defRPr>
            </a:lvl2pPr>
            <a:lvl3pPr marL="850392" marR="0" lvl="2" indent="89408" algn="l" rtl="0">
              <a:lnSpc>
                <a:spcPct val="90000"/>
              </a:lnSpc>
              <a:spcBef>
                <a:spcPts val="800"/>
              </a:spcBef>
              <a:spcAft>
                <a:spcPts val="0"/>
              </a:spcAft>
              <a:buClr>
                <a:schemeClr val="dk1"/>
              </a:buClr>
              <a:buSzPct val="100000"/>
              <a:buFont typeface="Arial"/>
              <a:buChar char="•"/>
              <a:defRPr sz="1800" b="0" i="0" u="none" strike="noStrike" cap="none">
                <a:solidFill>
                  <a:schemeClr val="dk1"/>
                </a:solidFill>
                <a:latin typeface="Constantia"/>
                <a:ea typeface="Constantia"/>
                <a:cs typeface="Constantia"/>
                <a:sym typeface="Constantia"/>
              </a:defRPr>
            </a:lvl3pPr>
            <a:lvl4pPr marL="1152144" marR="0" lvl="3" indent="5435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4pPr>
            <a:lvl5pPr marL="1453896" marR="0" lvl="4" indent="57403"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5pPr>
            <a:lvl6pPr marL="1755648" marR="0" lvl="5" indent="47751"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6pPr>
            <a:lvl7pPr marL="2057400" marR="0" lvl="6" indent="50800"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7pPr>
            <a:lvl8pPr marL="2359152" marR="0" lvl="7" indent="53848"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8pPr>
            <a:lvl9pPr marL="2660904" marR="0" lvl="8" indent="56895" algn="l" rtl="0">
              <a:lnSpc>
                <a:spcPct val="90000"/>
              </a:lnSpc>
              <a:spcBef>
                <a:spcPts val="800"/>
              </a:spcBef>
              <a:spcAft>
                <a:spcPts val="0"/>
              </a:spcAft>
              <a:buClr>
                <a:schemeClr val="dk1"/>
              </a:buClr>
              <a:buSzPct val="100000"/>
              <a:buFont typeface="Arial"/>
              <a:buChar char="•"/>
              <a:defRPr sz="1600" b="0" i="0" u="none" strike="noStrike" cap="none">
                <a:solidFill>
                  <a:schemeClr val="dk1"/>
                </a:solidFill>
                <a:latin typeface="Constantia"/>
                <a:ea typeface="Constantia"/>
                <a:cs typeface="Constantia"/>
                <a:sym typeface="Constantia"/>
              </a:defRPr>
            </a:lvl9pPr>
          </a:lstStyle>
          <a:p>
            <a:endParaRPr/>
          </a:p>
        </p:txBody>
      </p:sp>
      <p:sp>
        <p:nvSpPr>
          <p:cNvPr id="14" name="Shape 14"/>
          <p:cNvSpPr txBox="1">
            <a:spLocks noGrp="1"/>
          </p:cNvSpPr>
          <p:nvPr>
            <p:ph type="ftr" idx="11"/>
          </p:nvPr>
        </p:nvSpPr>
        <p:spPr>
          <a:xfrm>
            <a:off x="1218882" y="6172200"/>
            <a:ext cx="741487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15" name="Shape 15"/>
          <p:cNvSpPr txBox="1">
            <a:spLocks noGrp="1"/>
          </p:cNvSpPr>
          <p:nvPr>
            <p:ph type="dt" idx="10"/>
          </p:nvPr>
        </p:nvSpPr>
        <p:spPr>
          <a:xfrm>
            <a:off x="8836896" y="6172200"/>
            <a:ext cx="1218883" cy="3047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onstantia"/>
              <a:buNone/>
              <a:defRPr sz="1100" b="0" i="0" u="none" strike="noStrike" cap="none">
                <a:solidFill>
                  <a:schemeClr val="dk1"/>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dk1"/>
              </a:buClr>
              <a:buFont typeface="Constantia"/>
              <a:buNone/>
              <a:defRPr sz="1800" b="0" i="0" u="none" strike="noStrike" cap="none">
                <a:solidFill>
                  <a:schemeClr val="dk1"/>
                </a:solidFill>
                <a:latin typeface="Constantia"/>
                <a:ea typeface="Constantia"/>
                <a:cs typeface="Constantia"/>
                <a:sym typeface="Constantia"/>
              </a:defRPr>
            </a:lvl9pPr>
          </a:lstStyle>
          <a:p>
            <a:endParaRPr/>
          </a:p>
        </p:txBody>
      </p:sp>
      <p:sp>
        <p:nvSpPr>
          <p:cNvPr id="16" name="Shape 16"/>
          <p:cNvSpPr txBox="1">
            <a:spLocks noGrp="1"/>
          </p:cNvSpPr>
          <p:nvPr>
            <p:ph type="sldNum" idx="12"/>
          </p:nvPr>
        </p:nvSpPr>
        <p:spPr>
          <a:xfrm>
            <a:off x="10258928" y="6172200"/>
            <a:ext cx="711014"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onstantia"/>
              <a:buNone/>
            </a:pPr>
            <a:fld id="{00000000-1234-1234-1234-123412341234}" type="slidenum">
              <a:rPr lang="en-US" sz="1100" b="0" i="0" u="none" strike="noStrike" cap="none">
                <a:solidFill>
                  <a:schemeClr val="dk1"/>
                </a:solidFill>
                <a:latin typeface="Constantia"/>
                <a:ea typeface="Constantia"/>
                <a:cs typeface="Constantia"/>
                <a:sym typeface="Constantia"/>
              </a:rPr>
              <a:pPr marL="0" marR="0" lvl="0" indent="0" algn="r" rtl="0">
                <a:lnSpc>
                  <a:spcPct val="100000"/>
                </a:lnSpc>
                <a:spcBef>
                  <a:spcPts val="0"/>
                </a:spcBef>
                <a:spcAft>
                  <a:spcPts val="0"/>
                </a:spcAft>
                <a:buClr>
                  <a:schemeClr val="dk1"/>
                </a:buClr>
                <a:buSzPct val="25000"/>
                <a:buFont typeface="Constantia"/>
                <a:buNone/>
              </a:pPr>
              <a:t>‹nr.›</a:t>
            </a:fld>
            <a:endParaRPr lang="en-US" sz="1100" b="0" i="0" u="none" strike="noStrike" cap="none">
              <a:solidFill>
                <a:schemeClr val="dk1"/>
              </a:solidFill>
              <a:latin typeface="Constantia"/>
              <a:ea typeface="Constantia"/>
              <a:cs typeface="Constantia"/>
              <a:sym typeface="Constant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eoqGEiVvs54&amp;feature=youtu.be"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b="1" dirty="0" err="1" smtClean="0"/>
              <a:t>Drillingsberichte</a:t>
            </a:r>
            <a:r>
              <a:rPr lang="nl-NL" sz="2000" b="1" dirty="0" smtClean="0"/>
              <a:t> (</a:t>
            </a:r>
            <a:r>
              <a:rPr lang="nl-NL" sz="2000" b="1" dirty="0" err="1" smtClean="0"/>
              <a:t>ergänzende</a:t>
            </a:r>
            <a:r>
              <a:rPr lang="nl-NL" sz="2000" b="1" dirty="0" smtClean="0"/>
              <a:t> PPT 2)</a:t>
            </a:r>
            <a:r>
              <a:rPr lang="nl-NL" sz="2000" dirty="0" smtClean="0"/>
              <a:t/>
            </a:r>
            <a:br>
              <a:rPr lang="nl-NL" sz="2000" dirty="0" smtClean="0"/>
            </a:br>
            <a:r>
              <a:rPr lang="nl-NL" sz="2000" dirty="0" err="1" smtClean="0"/>
              <a:t>Unterrichtsmaterialien</a:t>
            </a:r>
            <a:r>
              <a:rPr lang="nl-NL" sz="2000" dirty="0" smtClean="0"/>
              <a:t> </a:t>
            </a:r>
            <a:r>
              <a:rPr lang="nl-NL" sz="2000" dirty="0" err="1" smtClean="0"/>
              <a:t>zum</a:t>
            </a:r>
            <a:r>
              <a:rPr lang="nl-NL" sz="2000" dirty="0" smtClean="0"/>
              <a:t> </a:t>
            </a:r>
            <a:r>
              <a:rPr lang="nl-NL" sz="2000" dirty="0" err="1" smtClean="0"/>
              <a:t>Interregprojekt</a:t>
            </a:r>
            <a:r>
              <a:rPr lang="nl-NL" sz="2000" dirty="0" smtClean="0"/>
              <a:t> </a:t>
            </a:r>
            <a:br>
              <a:rPr lang="nl-NL" sz="2000" dirty="0" smtClean="0"/>
            </a:br>
            <a:r>
              <a:rPr lang="nl-NL" sz="2000" dirty="0" smtClean="0"/>
              <a:t>‘</a:t>
            </a:r>
            <a:r>
              <a:rPr lang="nl-NL" sz="2000" dirty="0" err="1" smtClean="0"/>
              <a:t>Nachbarsprache</a:t>
            </a:r>
            <a:r>
              <a:rPr lang="nl-NL" sz="2000" dirty="0" smtClean="0"/>
              <a:t> &amp; buurcultuur’</a:t>
            </a:r>
            <a:endParaRPr lang="nl-NL" sz="2000" dirty="0"/>
          </a:p>
        </p:txBody>
      </p:sp>
      <p:sp>
        <p:nvSpPr>
          <p:cNvPr id="3" name="Tijdelijke aanduiding voor tekst 2"/>
          <p:cNvSpPr>
            <a:spLocks noGrp="1"/>
          </p:cNvSpPr>
          <p:nvPr>
            <p:ph type="body" idx="1"/>
          </p:nvPr>
        </p:nvSpPr>
        <p:spPr>
          <a:xfrm>
            <a:off x="1218883" y="1803400"/>
            <a:ext cx="6602281" cy="3997325"/>
          </a:xfrm>
        </p:spPr>
        <p:txBody>
          <a:bodyPr/>
          <a:lstStyle/>
          <a:p>
            <a:pPr indent="0">
              <a:buNone/>
            </a:pPr>
            <a:r>
              <a:rPr lang="nl-NL" dirty="0" err="1" smtClean="0"/>
              <a:t>Diese</a:t>
            </a:r>
            <a:r>
              <a:rPr lang="nl-NL" dirty="0" smtClean="0"/>
              <a:t> </a:t>
            </a:r>
            <a:r>
              <a:rPr lang="nl-NL" i="1" dirty="0" err="1" smtClean="0"/>
              <a:t>zweite</a:t>
            </a:r>
            <a:r>
              <a:rPr lang="nl-NL" dirty="0" smtClean="0"/>
              <a:t> </a:t>
            </a:r>
            <a:r>
              <a:rPr lang="nl-NL" dirty="0" err="1" smtClean="0"/>
              <a:t>ergänzende</a:t>
            </a:r>
            <a:r>
              <a:rPr lang="nl-NL" dirty="0" smtClean="0"/>
              <a:t> PowerPoint </a:t>
            </a:r>
            <a:r>
              <a:rPr lang="nl-NL" dirty="0" err="1" smtClean="0"/>
              <a:t>Präsentation</a:t>
            </a:r>
            <a:r>
              <a:rPr lang="nl-NL" dirty="0" smtClean="0"/>
              <a:t> </a:t>
            </a:r>
            <a:r>
              <a:rPr lang="nl-NL" dirty="0" err="1" smtClean="0"/>
              <a:t>gehört</a:t>
            </a:r>
            <a:r>
              <a:rPr lang="nl-NL" dirty="0" smtClean="0"/>
              <a:t> </a:t>
            </a:r>
            <a:r>
              <a:rPr lang="nl-NL" dirty="0" err="1" smtClean="0"/>
              <a:t>zum</a:t>
            </a:r>
            <a:r>
              <a:rPr lang="nl-NL" dirty="0" smtClean="0"/>
              <a:t> </a:t>
            </a:r>
            <a:r>
              <a:rPr lang="nl-NL" dirty="0" err="1"/>
              <a:t>A</a:t>
            </a:r>
            <a:r>
              <a:rPr lang="nl-NL" dirty="0" err="1" smtClean="0"/>
              <a:t>rbeitsheft</a:t>
            </a:r>
            <a:r>
              <a:rPr lang="nl-NL" dirty="0" smtClean="0"/>
              <a:t> </a:t>
            </a:r>
            <a:br>
              <a:rPr lang="nl-NL" dirty="0" smtClean="0"/>
            </a:br>
            <a:r>
              <a:rPr lang="nl-NL" dirty="0" smtClean="0"/>
              <a:t>Thema I:  </a:t>
            </a:r>
            <a:r>
              <a:rPr lang="nl-NL" dirty="0" err="1" smtClean="0"/>
              <a:t>Einführung</a:t>
            </a:r>
            <a:r>
              <a:rPr lang="nl-NL" dirty="0" smtClean="0"/>
              <a:t> in die </a:t>
            </a:r>
            <a:r>
              <a:rPr lang="nl-NL" dirty="0" err="1" smtClean="0"/>
              <a:t>Drillingsberichte</a:t>
            </a:r>
            <a:r>
              <a:rPr lang="nl-NL" dirty="0" smtClean="0"/>
              <a:t>. Die Familie </a:t>
            </a:r>
            <a:r>
              <a:rPr lang="nl-NL" dirty="0" err="1" smtClean="0"/>
              <a:t>und</a:t>
            </a:r>
            <a:r>
              <a:rPr lang="nl-NL" dirty="0" smtClean="0"/>
              <a:t> die Berichte (2. </a:t>
            </a:r>
            <a:r>
              <a:rPr lang="nl-NL" dirty="0" err="1" smtClean="0"/>
              <a:t>Stunde</a:t>
            </a:r>
            <a:r>
              <a:rPr lang="nl-NL" dirty="0" smtClean="0"/>
              <a:t>).</a:t>
            </a:r>
            <a:endParaRPr lang="nl-NL" dirty="0"/>
          </a:p>
        </p:txBody>
      </p:sp>
      <p:sp>
        <p:nvSpPr>
          <p:cNvPr id="4" name="Tijdelijke aanduiding voor tekst 3"/>
          <p:cNvSpPr>
            <a:spLocks noGrp="1"/>
          </p:cNvSpPr>
          <p:nvPr>
            <p:ph type="body" idx="2"/>
          </p:nvPr>
        </p:nvSpPr>
        <p:spPr/>
        <p:txBody>
          <a:bodyPr/>
          <a:lstStyle/>
          <a:p>
            <a:r>
              <a:rPr lang="de-DE" dirty="0"/>
              <a:t>Entwickelt von Janina de Brito Figueiredo, Rogier Mul und </a:t>
            </a:r>
            <a:r>
              <a:rPr lang="de-DE" dirty="0" err="1"/>
              <a:t>Marlynn</a:t>
            </a:r>
            <a:r>
              <a:rPr lang="de-DE" dirty="0"/>
              <a:t> Amina van </a:t>
            </a:r>
            <a:r>
              <a:rPr lang="de-DE" dirty="0" err="1"/>
              <a:t>Alphen</a:t>
            </a:r>
            <a:r>
              <a:rPr lang="de-DE" dirty="0"/>
              <a:t> (Studierende  Radboud Universität) und Canan </a:t>
            </a:r>
            <a:r>
              <a:rPr lang="de-DE" dirty="0" err="1"/>
              <a:t>Sertkaya</a:t>
            </a:r>
            <a:r>
              <a:rPr lang="de-DE" dirty="0"/>
              <a:t>, Zhao Yang und Maren Dittrich (Studierende Philipps-Universität Marburg), unter der Leitung von Chiara Cerri, Sabine Jentges und Paul Sars.</a:t>
            </a:r>
            <a:endParaRPr lang="nl-NL" dirty="0"/>
          </a:p>
          <a:p>
            <a:endParaRPr lang="nl-NL" dirty="0"/>
          </a:p>
        </p:txBody>
      </p:sp>
      <p:pic>
        <p:nvPicPr>
          <p:cNvPr id="6" name="Picture 9" descr="logoheaderinterr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882" y="530225"/>
            <a:ext cx="2262187" cy="971550"/>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24">
            <a:hlinkClick r:id="rId3"/>
          </p:cNvPr>
          <p:cNvPicPr preferRelativeResize="0"/>
          <p:nvPr/>
        </p:nvPicPr>
        <p:blipFill rotWithShape="1">
          <a:blip r:embed="rId4">
            <a:alphaModFix/>
          </a:blip>
          <a:srcRect/>
          <a:stretch/>
        </p:blipFill>
        <p:spPr>
          <a:xfrm>
            <a:off x="1634836" y="3304597"/>
            <a:ext cx="5805055" cy="2496128"/>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352"/>
              </a:srgbClr>
            </a:outerShdw>
          </a:effectLst>
        </p:spPr>
      </p:pic>
    </p:spTree>
    <p:extLst>
      <p:ext uri="{BB962C8B-B14F-4D97-AF65-F5344CB8AC3E}">
        <p14:creationId xmlns:p14="http://schemas.microsoft.com/office/powerpoint/2010/main" val="108018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839838" y="1496119"/>
            <a:ext cx="6085199" cy="4465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4940E"/>
              </a:buClr>
              <a:buSzPct val="25000"/>
              <a:buFont typeface="Constantia"/>
              <a:buNone/>
            </a:pPr>
            <a:r>
              <a:rPr lang="en-US" sz="4000" b="1" i="0" u="sng" strike="noStrike" cap="none" dirty="0">
                <a:solidFill>
                  <a:srgbClr val="FFC000"/>
                </a:solidFill>
                <a:latin typeface="Constantia"/>
                <a:ea typeface="Constantia"/>
                <a:cs typeface="Constantia"/>
                <a:sym typeface="Constantia"/>
              </a:rPr>
              <a:t>Aufgabe 1:</a:t>
            </a:r>
          </a:p>
          <a:p>
            <a:pPr lvl="0">
              <a:buClr>
                <a:schemeClr val="dk1"/>
              </a:buClr>
              <a:buSzPct val="25000"/>
            </a:pPr>
            <a:r>
              <a:rPr lang="de-DE" sz="3600" dirty="0" smtClean="0">
                <a:solidFill>
                  <a:schemeClr val="dk1"/>
                </a:solidFill>
                <a:latin typeface="Constantia"/>
                <a:ea typeface="Constantia"/>
                <a:cs typeface="Constantia"/>
                <a:sym typeface="Constantia"/>
              </a:rPr>
              <a:t>Gleich </a:t>
            </a:r>
            <a:r>
              <a:rPr lang="de-DE" sz="3600" dirty="0">
                <a:solidFill>
                  <a:schemeClr val="dk1"/>
                </a:solidFill>
                <a:latin typeface="Constantia"/>
                <a:ea typeface="Constantia"/>
                <a:cs typeface="Constantia"/>
                <a:sym typeface="Constantia"/>
              </a:rPr>
              <a:t>siehst du dir einen Film zu den Briefen an</a:t>
            </a:r>
            <a:r>
              <a:rPr lang="de-DE" sz="3600" dirty="0" smtClean="0">
                <a:solidFill>
                  <a:schemeClr val="dk1"/>
                </a:solidFill>
                <a:latin typeface="Constantia"/>
                <a:ea typeface="Constantia"/>
                <a:cs typeface="Constantia"/>
                <a:sym typeface="Constantia"/>
              </a:rPr>
              <a:t>. </a:t>
            </a:r>
          </a:p>
          <a:p>
            <a:pPr lvl="0">
              <a:buClr>
                <a:schemeClr val="dk1"/>
              </a:buClr>
              <a:buSzPct val="25000"/>
            </a:pPr>
            <a:r>
              <a:rPr lang="de-DE" sz="3600" dirty="0" smtClean="0">
                <a:solidFill>
                  <a:schemeClr val="dk1"/>
                </a:solidFill>
                <a:latin typeface="Constantia"/>
                <a:ea typeface="Constantia"/>
                <a:cs typeface="Constantia"/>
                <a:sym typeface="Constantia"/>
              </a:rPr>
              <a:t>Du kannst ihn auf der Webseite anklicken. </a:t>
            </a:r>
          </a:p>
          <a:p>
            <a:pPr lvl="0">
              <a:buClr>
                <a:schemeClr val="dk1"/>
              </a:buClr>
              <a:buSzPct val="25000"/>
            </a:pPr>
            <a:r>
              <a:rPr lang="de-DE" sz="3600" dirty="0" smtClean="0">
                <a:solidFill>
                  <a:schemeClr val="dk1"/>
                </a:solidFill>
                <a:latin typeface="Constantia"/>
                <a:ea typeface="Constantia"/>
                <a:cs typeface="Constantia"/>
                <a:sym typeface="Constantia"/>
              </a:rPr>
              <a:t>Schreib </a:t>
            </a:r>
            <a:r>
              <a:rPr lang="de-DE" sz="3600" dirty="0">
                <a:solidFill>
                  <a:schemeClr val="dk1"/>
                </a:solidFill>
                <a:latin typeface="Constantia"/>
                <a:ea typeface="Constantia"/>
                <a:cs typeface="Constantia"/>
                <a:sym typeface="Constantia"/>
              </a:rPr>
              <a:t>danach die fehlenden Wörter in die Lücken.</a:t>
            </a:r>
            <a:endParaRPr lang="en-US" sz="3600" b="0" i="0" u="none" strike="noStrike" cap="none" dirty="0">
              <a:solidFill>
                <a:schemeClr val="dk1"/>
              </a:solidFill>
              <a:latin typeface="Constantia"/>
              <a:ea typeface="Constantia"/>
              <a:cs typeface="Constantia"/>
              <a:sym typeface="Constantia"/>
            </a:endParaRPr>
          </a:p>
        </p:txBody>
      </p:sp>
      <p:pic>
        <p:nvPicPr>
          <p:cNvPr id="123" name="Shape 123"/>
          <p:cNvPicPr preferRelativeResize="0"/>
          <p:nvPr/>
        </p:nvPicPr>
        <p:blipFill rotWithShape="1">
          <a:blip r:embed="rId3">
            <a:alphaModFix/>
          </a:blip>
          <a:srcRect/>
          <a:stretch/>
        </p:blipFill>
        <p:spPr>
          <a:xfrm>
            <a:off x="7048800" y="1496120"/>
            <a:ext cx="4302198" cy="4465949"/>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1174726" y="702883"/>
            <a:ext cx="10081199" cy="3785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4940E"/>
              </a:buClr>
              <a:buSzPct val="25000"/>
              <a:buFont typeface="Constantia"/>
              <a:buNone/>
            </a:pPr>
            <a:r>
              <a:rPr lang="en-US" sz="4000" b="1" i="0" u="sng" strike="noStrike" cap="none" dirty="0">
                <a:solidFill>
                  <a:srgbClr val="FFC000"/>
                </a:solidFill>
                <a:latin typeface="Constantia"/>
                <a:ea typeface="Constantia"/>
                <a:cs typeface="Constantia"/>
                <a:sym typeface="Constantia"/>
              </a:rPr>
              <a:t>Aufgabe 2</a:t>
            </a:r>
          </a:p>
          <a:p>
            <a:pPr lvl="0">
              <a:buClr>
                <a:srgbClr val="000000"/>
              </a:buClr>
              <a:buSzPct val="25000"/>
            </a:pPr>
            <a:r>
              <a:rPr lang="de-DE" sz="3200" dirty="0">
                <a:solidFill>
                  <a:schemeClr val="dk1"/>
                </a:solidFill>
                <a:latin typeface="Constantia"/>
                <a:ea typeface="Constantia"/>
                <a:cs typeface="Constantia"/>
                <a:sym typeface="Constantia"/>
              </a:rPr>
              <a:t>Kennst du andere Personen, die etwas Vergleichbares miterlebt haben während des Zweiten Weltkrieges? Denke hierbei zum Beispiel an die Flucht, an das Leben in den Niederlanden damals oder an die Deportation der Juden in die Konzentrationslagern.</a:t>
            </a:r>
            <a:endParaRPr sz="3200" b="0" i="0" u="sng" strike="noStrike" cap="none" dirty="0">
              <a:solidFill>
                <a:srgbClr val="C4940E"/>
              </a:solidFill>
              <a:latin typeface="Constantia"/>
              <a:ea typeface="Constantia"/>
              <a:cs typeface="Constantia"/>
              <a:sym typeface="Constantia"/>
            </a:endParaRPr>
          </a:p>
        </p:txBody>
      </p:sp>
      <p:pic>
        <p:nvPicPr>
          <p:cNvPr id="129" name="Shape 129"/>
          <p:cNvPicPr preferRelativeResize="0"/>
          <p:nvPr/>
        </p:nvPicPr>
        <p:blipFill rotWithShape="1">
          <a:blip r:embed="rId3">
            <a:alphaModFix/>
          </a:blip>
          <a:srcRect/>
          <a:stretch/>
        </p:blipFill>
        <p:spPr>
          <a:xfrm>
            <a:off x="3911687" y="3892300"/>
            <a:ext cx="4607275" cy="2458924"/>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5896900" y="787700"/>
            <a:ext cx="5598299" cy="5133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4940E"/>
              </a:buClr>
              <a:buSzPct val="25000"/>
              <a:buFont typeface="Constantia"/>
              <a:buNone/>
            </a:pPr>
            <a:r>
              <a:rPr lang="en-US" sz="3200" b="1" i="0" u="sng" strike="noStrike" cap="none" dirty="0">
                <a:solidFill>
                  <a:srgbClr val="FFC000"/>
                </a:solidFill>
                <a:latin typeface="Constantia" panose="02030602050306030303" pitchFamily="18" charset="0"/>
                <a:ea typeface="Constantia"/>
                <a:cs typeface="Constantia"/>
                <a:sym typeface="Constantia"/>
              </a:rPr>
              <a:t>Aufgabe 3</a:t>
            </a:r>
          </a:p>
          <a:p>
            <a:pPr marL="514350" lvl="0" indent="-514350">
              <a:buClr>
                <a:srgbClr val="000000"/>
              </a:buClr>
              <a:buFont typeface="+mj-lt"/>
              <a:buAutoNum type="alphaLcParenR"/>
            </a:pPr>
            <a:r>
              <a:rPr lang="de-DE" sz="3200" dirty="0">
                <a:solidFill>
                  <a:schemeClr val="dk1"/>
                </a:solidFill>
                <a:latin typeface="Constantia"/>
                <a:ea typeface="Constantia"/>
                <a:cs typeface="Constantia"/>
                <a:sym typeface="Constantia"/>
              </a:rPr>
              <a:t>Wieso hat Felix die Briefe damals geschrieben?</a:t>
            </a:r>
          </a:p>
          <a:p>
            <a:pPr marL="514350" lvl="0" indent="-514350">
              <a:buClr>
                <a:srgbClr val="000000"/>
              </a:buClr>
              <a:buFont typeface="+mj-lt"/>
              <a:buAutoNum type="alphaLcParenR"/>
            </a:pPr>
            <a:r>
              <a:rPr lang="de-DE" sz="3200" dirty="0">
                <a:solidFill>
                  <a:schemeClr val="dk1"/>
                </a:solidFill>
                <a:latin typeface="Constantia"/>
                <a:ea typeface="Constantia"/>
                <a:cs typeface="Constantia"/>
                <a:sym typeface="Constantia"/>
              </a:rPr>
              <a:t>Warum will Felix, dass die Briefe publiziert werden? Und was meinte Felix, als er schrieb „damit wir nicht umsonst gelebt haben“?</a:t>
            </a:r>
            <a:endParaRPr sz="3200" b="0" i="0" u="none" strike="noStrike" cap="none" dirty="0">
              <a:solidFill>
                <a:schemeClr val="dk1"/>
              </a:solidFill>
              <a:latin typeface="Constantia"/>
              <a:ea typeface="Constantia"/>
              <a:cs typeface="Constantia"/>
              <a:sym typeface="Constantia"/>
            </a:endParaRPr>
          </a:p>
        </p:txBody>
      </p:sp>
      <p:pic>
        <p:nvPicPr>
          <p:cNvPr id="135" name="Shape 135"/>
          <p:cNvPicPr preferRelativeResize="0"/>
          <p:nvPr/>
        </p:nvPicPr>
        <p:blipFill rotWithShape="1">
          <a:blip r:embed="rId3">
            <a:alphaModFix/>
          </a:blip>
          <a:srcRect/>
          <a:stretch/>
        </p:blipFill>
        <p:spPr>
          <a:xfrm>
            <a:off x="706250" y="787699"/>
            <a:ext cx="5021955" cy="5133174"/>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1" name="Shape 141"/>
          <p:cNvPicPr preferRelativeResize="0"/>
          <p:nvPr/>
        </p:nvPicPr>
        <p:blipFill rotWithShape="1">
          <a:blip r:embed="rId3">
            <a:alphaModFix/>
          </a:blip>
          <a:srcRect/>
          <a:stretch/>
        </p:blipFill>
        <p:spPr>
          <a:xfrm>
            <a:off x="6733428" y="571500"/>
            <a:ext cx="4038598" cy="5714998"/>
          </a:xfrm>
          <a:prstGeom prst="rect">
            <a:avLst/>
          </a:prstGeom>
          <a:noFill/>
          <a:ln>
            <a:noFill/>
          </a:ln>
        </p:spPr>
      </p:pic>
      <p:sp>
        <p:nvSpPr>
          <p:cNvPr id="4" name="Shape 134">
            <a:extLst>
              <a:ext uri="{FF2B5EF4-FFF2-40B4-BE49-F238E27FC236}">
                <a16:creationId xmlns:a16="http://schemas.microsoft.com/office/drawing/2014/main" id="{6F3741CC-D243-492F-9084-0A8A44F78C3D}"/>
              </a:ext>
            </a:extLst>
          </p:cNvPr>
          <p:cNvSpPr txBox="1"/>
          <p:nvPr/>
        </p:nvSpPr>
        <p:spPr>
          <a:xfrm>
            <a:off x="967712" y="862350"/>
            <a:ext cx="5598299" cy="5133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4940E"/>
              </a:buClr>
              <a:buSzPct val="25000"/>
              <a:buFont typeface="Constantia"/>
              <a:buNone/>
            </a:pPr>
            <a:r>
              <a:rPr lang="en-US" sz="3200" b="1" i="0" u="sng" strike="noStrike" cap="none" dirty="0">
                <a:solidFill>
                  <a:srgbClr val="FFC000"/>
                </a:solidFill>
                <a:latin typeface="Constantia" panose="02030602050306030303" pitchFamily="18" charset="0"/>
                <a:ea typeface="Constantia"/>
                <a:cs typeface="Constantia"/>
                <a:sym typeface="Constantia"/>
              </a:rPr>
              <a:t>Aufgabe 4</a:t>
            </a:r>
          </a:p>
          <a:p>
            <a:pPr lvl="0">
              <a:buClr>
                <a:srgbClr val="000000"/>
              </a:buClr>
            </a:pPr>
            <a:r>
              <a:rPr lang="de-DE" sz="3200" dirty="0">
                <a:solidFill>
                  <a:schemeClr val="dk1"/>
                </a:solidFill>
                <a:latin typeface="Constantia"/>
                <a:ea typeface="Constantia"/>
                <a:cs typeface="Constantia"/>
                <a:sym typeface="Constantia"/>
              </a:rPr>
              <a:t>Verteilt die Wörter innerhalb der Gruppe. Schlagt die Wörter im Wörterbuch </a:t>
            </a:r>
            <a:r>
              <a:rPr lang="de-DE" sz="3200" dirty="0" smtClean="0">
                <a:solidFill>
                  <a:schemeClr val="dk1"/>
                </a:solidFill>
                <a:latin typeface="Constantia"/>
                <a:ea typeface="Constantia"/>
                <a:cs typeface="Constantia"/>
                <a:sym typeface="Constantia"/>
              </a:rPr>
              <a:t>nach: </a:t>
            </a:r>
            <a:r>
              <a:rPr lang="de-DE" sz="3200" dirty="0">
                <a:solidFill>
                  <a:schemeClr val="dk1"/>
                </a:solidFill>
                <a:latin typeface="Constantia"/>
                <a:ea typeface="Constantia"/>
                <a:cs typeface="Constantia"/>
                <a:sym typeface="Constantia"/>
              </a:rPr>
              <a:t>S</a:t>
            </a:r>
            <a:r>
              <a:rPr lang="de-DE" sz="3200" dirty="0" smtClean="0">
                <a:solidFill>
                  <a:schemeClr val="dk1"/>
                </a:solidFill>
                <a:latin typeface="Constantia"/>
                <a:ea typeface="Constantia"/>
                <a:cs typeface="Constantia"/>
                <a:sym typeface="Constantia"/>
              </a:rPr>
              <a:t>chreibt </a:t>
            </a:r>
            <a:r>
              <a:rPr lang="de-DE" sz="3200" dirty="0">
                <a:solidFill>
                  <a:schemeClr val="dk1"/>
                </a:solidFill>
                <a:latin typeface="Constantia"/>
                <a:ea typeface="Constantia"/>
                <a:cs typeface="Constantia"/>
                <a:sym typeface="Constantia"/>
              </a:rPr>
              <a:t>eine </a:t>
            </a:r>
            <a:r>
              <a:rPr lang="de-DE" sz="3200" i="1" dirty="0">
                <a:solidFill>
                  <a:schemeClr val="dk1"/>
                </a:solidFill>
                <a:latin typeface="Constantia"/>
                <a:ea typeface="Constantia"/>
                <a:cs typeface="Constantia"/>
                <a:sym typeface="Constantia"/>
              </a:rPr>
              <a:t>Übersetzung</a:t>
            </a:r>
            <a:r>
              <a:rPr lang="de-DE" sz="3200" dirty="0">
                <a:solidFill>
                  <a:schemeClr val="dk1"/>
                </a:solidFill>
                <a:latin typeface="Constantia"/>
                <a:ea typeface="Constantia"/>
                <a:cs typeface="Constantia"/>
                <a:sym typeface="Constantia"/>
              </a:rPr>
              <a:t> und </a:t>
            </a:r>
            <a:r>
              <a:rPr lang="de-DE" sz="3200" i="1" dirty="0">
                <a:solidFill>
                  <a:schemeClr val="dk1"/>
                </a:solidFill>
                <a:latin typeface="Constantia"/>
                <a:ea typeface="Constantia"/>
                <a:cs typeface="Constantia"/>
                <a:sym typeface="Constantia"/>
              </a:rPr>
              <a:t>Beschreibung</a:t>
            </a:r>
            <a:r>
              <a:rPr lang="de-DE" sz="3200" dirty="0">
                <a:solidFill>
                  <a:schemeClr val="dk1"/>
                </a:solidFill>
                <a:latin typeface="Constantia"/>
                <a:ea typeface="Constantia"/>
                <a:cs typeface="Constantia"/>
                <a:sym typeface="Constantia"/>
              </a:rPr>
              <a:t> auf. </a:t>
            </a:r>
            <a:r>
              <a:rPr lang="de-DE" sz="3200" dirty="0" smtClean="0">
                <a:solidFill>
                  <a:schemeClr val="dk1"/>
                </a:solidFill>
                <a:latin typeface="Constantia"/>
                <a:ea typeface="Constantia"/>
                <a:cs typeface="Constantia"/>
                <a:sym typeface="Constantia"/>
              </a:rPr>
              <a:t/>
            </a:r>
            <a:br>
              <a:rPr lang="de-DE" sz="3200" dirty="0" smtClean="0">
                <a:solidFill>
                  <a:schemeClr val="dk1"/>
                </a:solidFill>
                <a:latin typeface="Constantia"/>
                <a:ea typeface="Constantia"/>
                <a:cs typeface="Constantia"/>
                <a:sym typeface="Constantia"/>
              </a:rPr>
            </a:br>
            <a:endParaRPr lang="de-DE" sz="3200" dirty="0" smtClean="0">
              <a:solidFill>
                <a:schemeClr val="dk1"/>
              </a:solidFill>
              <a:latin typeface="Constantia"/>
              <a:ea typeface="Constantia"/>
              <a:cs typeface="Constantia"/>
              <a:sym typeface="Constantia"/>
            </a:endParaRPr>
          </a:p>
          <a:p>
            <a:pPr lvl="0">
              <a:buClr>
                <a:srgbClr val="000000"/>
              </a:buClr>
            </a:pPr>
            <a:r>
              <a:rPr lang="de-DE" sz="3200" dirty="0" smtClean="0">
                <a:solidFill>
                  <a:schemeClr val="dk1"/>
                </a:solidFill>
                <a:latin typeface="Constantia"/>
                <a:ea typeface="Constantia"/>
                <a:cs typeface="Constantia"/>
                <a:sym typeface="Constantia"/>
              </a:rPr>
              <a:t>Besprecht </a:t>
            </a:r>
            <a:r>
              <a:rPr lang="de-DE" sz="3200" dirty="0">
                <a:solidFill>
                  <a:schemeClr val="dk1"/>
                </a:solidFill>
                <a:latin typeface="Constantia"/>
                <a:ea typeface="Constantia"/>
                <a:cs typeface="Constantia"/>
                <a:sym typeface="Constantia"/>
              </a:rPr>
              <a:t>die Bedeutung in der Gruppe. Schreibt </a:t>
            </a:r>
            <a:r>
              <a:rPr lang="de-DE" sz="3200" dirty="0" smtClean="0">
                <a:solidFill>
                  <a:schemeClr val="dk1"/>
                </a:solidFill>
                <a:latin typeface="Constantia"/>
                <a:ea typeface="Constantia"/>
                <a:cs typeface="Constantia"/>
                <a:sym typeface="Constantia"/>
              </a:rPr>
              <a:t>auf was euch aufgefallen ist.</a:t>
            </a:r>
            <a:endParaRPr sz="3200" b="0" i="0" u="none" strike="noStrike" cap="none" dirty="0">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8" name="Shape 148"/>
          <p:cNvPicPr preferRelativeResize="0"/>
          <p:nvPr/>
        </p:nvPicPr>
        <p:blipFill rotWithShape="1">
          <a:blip r:embed="rId3">
            <a:alphaModFix/>
          </a:blip>
          <a:srcRect/>
          <a:stretch/>
        </p:blipFill>
        <p:spPr>
          <a:xfrm>
            <a:off x="8168495" y="1600200"/>
            <a:ext cx="3181777" cy="4470398"/>
          </a:xfrm>
          <a:prstGeom prst="rect">
            <a:avLst/>
          </a:prstGeom>
          <a:noFill/>
          <a:ln>
            <a:noFill/>
          </a:ln>
        </p:spPr>
      </p:pic>
      <p:sp>
        <p:nvSpPr>
          <p:cNvPr id="10" name="Shape 134">
            <a:extLst>
              <a:ext uri="{FF2B5EF4-FFF2-40B4-BE49-F238E27FC236}">
                <a16:creationId xmlns:a16="http://schemas.microsoft.com/office/drawing/2014/main" id="{42E12D65-76AC-4F4A-BCE9-DF086EDF1A2F}"/>
              </a:ext>
            </a:extLst>
          </p:cNvPr>
          <p:cNvSpPr txBox="1"/>
          <p:nvPr/>
        </p:nvSpPr>
        <p:spPr>
          <a:xfrm>
            <a:off x="528638" y="308650"/>
            <a:ext cx="7415212" cy="5349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4940E"/>
              </a:buClr>
              <a:buSzPct val="25000"/>
              <a:buFont typeface="Constantia"/>
              <a:buNone/>
            </a:pPr>
            <a:r>
              <a:rPr lang="en-US" sz="3200" b="1" i="0" u="sng" strike="noStrike" cap="none" dirty="0">
                <a:solidFill>
                  <a:srgbClr val="FFC000"/>
                </a:solidFill>
                <a:latin typeface="Constantia" panose="02030602050306030303" pitchFamily="18" charset="0"/>
                <a:ea typeface="Constantia"/>
                <a:cs typeface="Constantia"/>
                <a:sym typeface="Constantia"/>
              </a:rPr>
              <a:t>Aufgabe 5</a:t>
            </a:r>
          </a:p>
          <a:p>
            <a:pPr lvl="0">
              <a:buClr>
                <a:srgbClr val="000000"/>
              </a:buClr>
            </a:pPr>
            <a:r>
              <a:rPr lang="de-DE" sz="2220" dirty="0">
                <a:solidFill>
                  <a:schemeClr val="dk1"/>
                </a:solidFill>
                <a:latin typeface="Constantia"/>
                <a:ea typeface="Constantia"/>
                <a:cs typeface="Constantia"/>
                <a:sym typeface="Constantia"/>
              </a:rPr>
              <a:t>Arbeitet wieder in der Gruppe zusammen. Lest die Zitate, findet Überschriften für die einzelnen Zitate und beantwortet danach die Frage. </a:t>
            </a:r>
          </a:p>
          <a:p>
            <a:pPr lvl="0">
              <a:buClr>
                <a:srgbClr val="000000"/>
              </a:buClr>
            </a:pPr>
            <a:endParaRPr lang="de-DE" sz="2220" dirty="0">
              <a:solidFill>
                <a:schemeClr val="dk1"/>
              </a:solidFill>
              <a:latin typeface="Constantia"/>
              <a:ea typeface="Constantia"/>
              <a:cs typeface="Constantia"/>
              <a:sym typeface="Constantia"/>
            </a:endParaRPr>
          </a:p>
          <a:p>
            <a:pPr lvl="0">
              <a:buClr>
                <a:srgbClr val="000000"/>
              </a:buClr>
            </a:pPr>
            <a:r>
              <a:rPr lang="de-DE" sz="2220" dirty="0">
                <a:solidFill>
                  <a:schemeClr val="dk1"/>
                </a:solidFill>
                <a:latin typeface="Constantia"/>
                <a:ea typeface="Constantia"/>
                <a:cs typeface="Constantia"/>
                <a:sym typeface="Constantia"/>
              </a:rPr>
              <a:t>Welche Zitate zeigen, dass Felix und Gerda versuchen, ihren Kindern ein so normales Leben wie möglich zu bieten? (z.B. Schularbeiten, Spielen, tägliches Leben)</a:t>
            </a:r>
          </a:p>
          <a:p>
            <a:pPr lvl="0">
              <a:buClr>
                <a:srgbClr val="000000"/>
              </a:buClr>
            </a:pPr>
            <a:endParaRPr lang="de-DE" sz="2220" dirty="0">
              <a:solidFill>
                <a:schemeClr val="dk1"/>
              </a:solidFill>
              <a:latin typeface="Constantia"/>
              <a:ea typeface="Constantia"/>
              <a:cs typeface="Constantia"/>
              <a:sym typeface="Constantia"/>
            </a:endParaRPr>
          </a:p>
          <a:p>
            <a:pPr lvl="0">
              <a:buClr>
                <a:srgbClr val="000000"/>
              </a:buClr>
            </a:pPr>
            <a:r>
              <a:rPr lang="de-DE" sz="2220" dirty="0">
                <a:solidFill>
                  <a:schemeClr val="dk1"/>
                </a:solidFill>
                <a:latin typeface="Constantia"/>
                <a:ea typeface="Constantia"/>
                <a:cs typeface="Constantia"/>
                <a:sym typeface="Constantia"/>
              </a:rPr>
              <a:t>Und aus welchen Zitaten kannst du die Kriegseinflüsse im Leben der Kinder und die Sorgen über den Krieg der Eltern ableiten? (z.B. die Flucht in die Niederlande, Kriegsereignisse: Frieden, Überfälle).</a:t>
            </a:r>
          </a:p>
          <a:p>
            <a:pPr lvl="0">
              <a:buClr>
                <a:srgbClr val="000000"/>
              </a:buClr>
            </a:pPr>
            <a:endParaRPr lang="de-DE" sz="2220" dirty="0">
              <a:solidFill>
                <a:schemeClr val="dk1"/>
              </a:solidFill>
              <a:latin typeface="Constantia"/>
              <a:ea typeface="Constantia"/>
              <a:cs typeface="Constantia"/>
              <a:sym typeface="Constantia"/>
            </a:endParaRPr>
          </a:p>
          <a:p>
            <a:pPr lvl="0">
              <a:buClr>
                <a:srgbClr val="000000"/>
              </a:buClr>
            </a:pPr>
            <a:r>
              <a:rPr lang="de-DE" sz="2220" dirty="0">
                <a:solidFill>
                  <a:schemeClr val="dk1"/>
                </a:solidFill>
                <a:latin typeface="Constantia"/>
                <a:ea typeface="Constantia"/>
                <a:cs typeface="Constantia"/>
                <a:sym typeface="Constantia"/>
              </a:rPr>
              <a:t>Schreibe die Daten der Briefe auf die richtige Seite der Tabelle.</a:t>
            </a:r>
          </a:p>
          <a:p>
            <a:pPr lvl="0">
              <a:buClr>
                <a:srgbClr val="000000"/>
              </a:buClr>
            </a:pPr>
            <a:r>
              <a:rPr lang="de-DE" sz="2220" dirty="0">
                <a:solidFill>
                  <a:schemeClr val="dk1"/>
                </a:solidFill>
                <a:latin typeface="Constantia"/>
                <a:ea typeface="Constantia"/>
                <a:cs typeface="Constantia"/>
                <a:sym typeface="Constantia"/>
              </a:rPr>
              <a:t> </a:t>
            </a:r>
          </a:p>
          <a:p>
            <a:pPr lvl="0">
              <a:buClr>
                <a:srgbClr val="000000"/>
              </a:buClr>
            </a:pPr>
            <a:r>
              <a:rPr lang="de-DE" sz="2220" dirty="0">
                <a:solidFill>
                  <a:schemeClr val="dk1"/>
                </a:solidFill>
                <a:latin typeface="Constantia"/>
                <a:ea typeface="Constantia"/>
                <a:cs typeface="Constantia"/>
                <a:sym typeface="Constantia"/>
              </a:rPr>
              <a:t>Hinweis: einige Zitate passen zu beiden Seiten!</a:t>
            </a:r>
          </a:p>
          <a:p>
            <a:pPr lvl="0">
              <a:buClr>
                <a:srgbClr val="000000"/>
              </a:buClr>
            </a:pPr>
            <a:endParaRPr sz="3200" b="0" i="0" u="none" strike="noStrike" cap="none" dirty="0">
              <a:solidFill>
                <a:schemeClr val="dk1"/>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59542" y="1054426"/>
            <a:ext cx="7797067" cy="707886"/>
          </a:xfrm>
          <a:prstGeom prst="rect">
            <a:avLst/>
          </a:prstGeom>
        </p:spPr>
        <p:txBody>
          <a:bodyPr wrap="square">
            <a:spAutoFit/>
          </a:bodyPr>
          <a:lstStyle/>
          <a:p>
            <a:pPr lvl="0">
              <a:buClr>
                <a:srgbClr val="C4940E"/>
              </a:buClr>
              <a:buSzPct val="25000"/>
            </a:pPr>
            <a:r>
              <a:rPr lang="en-US" sz="4000" b="1" u="sng" dirty="0" err="1">
                <a:solidFill>
                  <a:srgbClr val="FFC000"/>
                </a:solidFill>
                <a:latin typeface="Constantia" panose="02030602050306030303" pitchFamily="18" charset="0"/>
                <a:ea typeface="Constantia"/>
                <a:cs typeface="Constantia"/>
                <a:sym typeface="Constantia"/>
              </a:rPr>
              <a:t>Abschließende</a:t>
            </a:r>
            <a:r>
              <a:rPr lang="en-US" sz="4000" b="1" u="sng" dirty="0">
                <a:solidFill>
                  <a:srgbClr val="FFC000"/>
                </a:solidFill>
                <a:latin typeface="Constantia" panose="02030602050306030303" pitchFamily="18" charset="0"/>
                <a:ea typeface="Constantia"/>
                <a:cs typeface="Constantia"/>
                <a:sym typeface="Constantia"/>
              </a:rPr>
              <a:t> </a:t>
            </a:r>
            <a:r>
              <a:rPr lang="en-US" sz="4000" b="1" u="sng" dirty="0" err="1">
                <a:solidFill>
                  <a:srgbClr val="FFC000"/>
                </a:solidFill>
                <a:latin typeface="Constantia" panose="02030602050306030303" pitchFamily="18" charset="0"/>
                <a:ea typeface="Constantia"/>
                <a:cs typeface="Constantia"/>
                <a:sym typeface="Constantia"/>
              </a:rPr>
              <a:t>Aufgabe</a:t>
            </a:r>
            <a:endParaRPr lang="en-US" sz="4000" b="1" u="sng" dirty="0">
              <a:solidFill>
                <a:srgbClr val="FFC000"/>
              </a:solidFill>
              <a:latin typeface="Constantia" panose="02030602050306030303" pitchFamily="18" charset="0"/>
              <a:ea typeface="Constantia"/>
              <a:cs typeface="Constantia"/>
              <a:sym typeface="Constantia"/>
            </a:endParaRPr>
          </a:p>
        </p:txBody>
      </p:sp>
      <p:sp>
        <p:nvSpPr>
          <p:cNvPr id="2052" name="Rectangle 4"/>
          <p:cNvSpPr>
            <a:spLocks noChangeArrowheads="1"/>
          </p:cNvSpPr>
          <p:nvPr/>
        </p:nvSpPr>
        <p:spPr bwMode="auto">
          <a:xfrm>
            <a:off x="1059542" y="2409578"/>
            <a:ext cx="9884229"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de-DE" sz="2800" b="0" i="0" u="none" strike="noStrike" cap="none" normalizeH="0" baseline="0" dirty="0">
                <a:ln>
                  <a:noFill/>
                </a:ln>
                <a:solidFill>
                  <a:schemeClr val="tx1"/>
                </a:solidFill>
                <a:effectLst/>
                <a:latin typeface="Constantia" pitchFamily="18" charset="0"/>
                <a:ea typeface="Times New Roman" pitchFamily="18" charset="0"/>
                <a:cs typeface="Arial" pitchFamily="34" charset="0"/>
              </a:rPr>
              <a:t>Notiere kurz (etwa zwanzig Sätze), was du in den letzten zwei Stunden über die Familiengeschichte der Familie Oestreicher und </a:t>
            </a:r>
            <a:r>
              <a:rPr kumimoji="0" lang="de-DE" sz="2800" b="0" i="0"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über die </a:t>
            </a:r>
            <a:r>
              <a:rPr kumimoji="0" lang="de-DE" sz="2800" b="0" i="0" u="none" strike="noStrike" cap="none" normalizeH="0" baseline="0" dirty="0">
                <a:ln>
                  <a:noFill/>
                </a:ln>
                <a:solidFill>
                  <a:schemeClr val="tx1"/>
                </a:solidFill>
                <a:effectLst/>
                <a:latin typeface="Constantia" pitchFamily="18" charset="0"/>
                <a:ea typeface="Times New Roman" pitchFamily="18" charset="0"/>
                <a:cs typeface="Arial" pitchFamily="34" charset="0"/>
              </a:rPr>
              <a:t>Drillingsberichte gelernt hast. Schreibe auch auf, wieso du denkst, dass es wichtig ist, dass diese Geschichte weitererzählt wird. </a:t>
            </a:r>
            <a:endParaRPr kumimoji="0" lang="de-DE" sz="2800" b="0" i="0" u="none" strike="noStrike" cap="none" normalizeH="0" baseline="0" dirty="0">
              <a:ln>
                <a:noFill/>
              </a:ln>
              <a:solidFill>
                <a:schemeClr val="tx1"/>
              </a:solidFill>
              <a:effectLst/>
              <a:latin typeface="Constantia" pitchFamily="18"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011381" y="431800"/>
            <a:ext cx="9958561" cy="1168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3600" b="1" i="0" u="sng" strike="noStrike" cap="none" dirty="0" err="1">
                <a:solidFill>
                  <a:srgbClr val="FFC000"/>
                </a:solidFill>
                <a:latin typeface="Constantia"/>
                <a:ea typeface="Constantia"/>
                <a:cs typeface="Constantia"/>
                <a:sym typeface="Constantia"/>
              </a:rPr>
              <a:t>Zusätzliche</a:t>
            </a:r>
            <a:r>
              <a:rPr lang="en-US" sz="3600" b="1" i="0" u="sng" strike="noStrike" cap="none" dirty="0">
                <a:solidFill>
                  <a:srgbClr val="FFC000"/>
                </a:solidFill>
                <a:latin typeface="Constantia"/>
                <a:ea typeface="Constantia"/>
                <a:cs typeface="Constantia"/>
                <a:sym typeface="Constantia"/>
              </a:rPr>
              <a:t> Aufgabe II</a:t>
            </a:r>
            <a:r>
              <a:rPr lang="en-US" sz="3200" b="0" i="0" u="none" strike="noStrike" cap="none" dirty="0">
                <a:solidFill>
                  <a:schemeClr val="dk1"/>
                </a:solidFill>
                <a:latin typeface="Constantia"/>
                <a:ea typeface="Constantia"/>
                <a:cs typeface="Constantia"/>
                <a:sym typeface="Constantia"/>
              </a:rPr>
              <a:t/>
            </a:r>
            <a:br>
              <a:rPr lang="en-US" sz="3200" b="0" i="0" u="none" strike="noStrike" cap="none" dirty="0">
                <a:solidFill>
                  <a:schemeClr val="dk1"/>
                </a:solidFill>
                <a:latin typeface="Constantia"/>
                <a:ea typeface="Constantia"/>
                <a:cs typeface="Constantia"/>
                <a:sym typeface="Constantia"/>
              </a:rPr>
            </a:br>
            <a:r>
              <a:rPr lang="en-US" sz="3200" b="0" i="0" u="none" strike="noStrike" cap="none" dirty="0" smtClean="0">
                <a:solidFill>
                  <a:schemeClr val="dk1"/>
                </a:solidFill>
                <a:latin typeface="Constantia"/>
                <a:ea typeface="Constantia"/>
                <a:cs typeface="Constantia"/>
                <a:sym typeface="Constantia"/>
              </a:rPr>
              <a:t>  </a:t>
            </a:r>
            <a:endParaRPr lang="en-US" sz="3200" b="0" i="0" u="none" strike="noStrike" cap="none" dirty="0">
              <a:solidFill>
                <a:schemeClr val="dk1"/>
              </a:solidFill>
              <a:latin typeface="Constantia"/>
              <a:ea typeface="Constantia"/>
              <a:cs typeface="Constantia"/>
              <a:sym typeface="Constantia"/>
            </a:endParaRPr>
          </a:p>
        </p:txBody>
      </p:sp>
      <p:sp>
        <p:nvSpPr>
          <p:cNvPr id="154" name="Shape 154"/>
          <p:cNvSpPr txBox="1">
            <a:spLocks noGrp="1"/>
          </p:cNvSpPr>
          <p:nvPr>
            <p:ph type="body" idx="1"/>
          </p:nvPr>
        </p:nvSpPr>
        <p:spPr>
          <a:xfrm>
            <a:off x="788057" y="1340766"/>
            <a:ext cx="10546693" cy="5517234"/>
          </a:xfrm>
          <a:prstGeom prst="rect">
            <a:avLst/>
          </a:prstGeom>
          <a:noFill/>
          <a:ln>
            <a:noFill/>
          </a:ln>
        </p:spPr>
        <p:txBody>
          <a:bodyPr lIns="91425" tIns="45700" rIns="91425" bIns="45700" anchor="t" anchorCtr="0">
            <a:noAutofit/>
          </a:bodyPr>
          <a:lstStyle/>
          <a:p>
            <a:pPr marL="246888" marR="0" lvl="0" indent="-246888" algn="l" rtl="0">
              <a:lnSpc>
                <a:spcPct val="70000"/>
              </a:lnSpc>
              <a:spcBef>
                <a:spcPts val="0"/>
              </a:spcBef>
              <a:spcAft>
                <a:spcPts val="0"/>
              </a:spcAft>
              <a:buClr>
                <a:schemeClr val="dk1"/>
              </a:buClr>
              <a:buSzPct val="25000"/>
              <a:buFont typeface="Arial"/>
              <a:buNone/>
            </a:pPr>
            <a:r>
              <a:rPr lang="en-US" b="1" i="0" u="none" strike="noStrike" cap="none" dirty="0">
                <a:solidFill>
                  <a:schemeClr val="dk1"/>
                </a:solidFill>
                <a:latin typeface="Constantia"/>
                <a:ea typeface="Constantia"/>
                <a:cs typeface="Constantia"/>
                <a:sym typeface="Constantia"/>
              </a:rPr>
              <a:t>1. </a:t>
            </a:r>
            <a:r>
              <a:rPr lang="en-US" b="1" i="0" u="none" strike="noStrike" cap="none" dirty="0" err="1">
                <a:solidFill>
                  <a:schemeClr val="dk1"/>
                </a:solidFill>
                <a:latin typeface="Constantia"/>
                <a:ea typeface="Constantia"/>
                <a:cs typeface="Constantia"/>
                <a:sym typeface="Constantia"/>
              </a:rPr>
              <a:t>Projekt</a:t>
            </a:r>
            <a:endParaRPr lang="en-US" b="1" i="0" u="none" strike="noStrike" cap="none" dirty="0">
              <a:solidFill>
                <a:schemeClr val="dk1"/>
              </a:solidFill>
              <a:latin typeface="Constantia"/>
              <a:ea typeface="Constantia"/>
              <a:cs typeface="Constantia"/>
              <a:sym typeface="Constantia"/>
            </a:endParaRPr>
          </a:p>
          <a:p>
            <a:pPr marL="246888" marR="0" lvl="0" indent="-246888" algn="l" rtl="0">
              <a:lnSpc>
                <a:spcPct val="70000"/>
              </a:lnSpc>
              <a:spcBef>
                <a:spcPts val="1800"/>
              </a:spcBef>
              <a:spcAft>
                <a:spcPts val="0"/>
              </a:spcAft>
              <a:buClr>
                <a:schemeClr val="dk1"/>
              </a:buClr>
              <a:buSzPct val="25000"/>
              <a:buFont typeface="Arial"/>
              <a:buNone/>
            </a:pP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Jetzt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sollt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ihr</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eine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Ausstellung</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organisieren</a:t>
            </a:r>
            <a:r>
              <a:rPr lang="en-US" b="0" i="0" u="none" strike="noStrike" cap="none" dirty="0">
                <a:solidFill>
                  <a:schemeClr val="dk1"/>
                </a:solidFill>
                <a:latin typeface="Constantia"/>
                <a:ea typeface="Constantia"/>
                <a:cs typeface="Constantia"/>
                <a:sym typeface="Constantia"/>
              </a:rPr>
              <a:t>, in der </a:t>
            </a:r>
            <a:r>
              <a:rPr lang="en-US" b="0" i="0" u="none" strike="noStrike" cap="none" dirty="0" err="1">
                <a:solidFill>
                  <a:schemeClr val="dk1"/>
                </a:solidFill>
                <a:latin typeface="Constantia"/>
                <a:ea typeface="Constantia"/>
                <a:cs typeface="Constantia"/>
                <a:sym typeface="Constantia"/>
              </a:rPr>
              <a:t>andere</a:t>
            </a:r>
            <a:r>
              <a:rPr lang="en-US" b="0" i="0" u="none" strike="noStrike" cap="none" dirty="0">
                <a:solidFill>
                  <a:schemeClr val="dk1"/>
                </a:solidFill>
                <a:latin typeface="Constantia"/>
                <a:ea typeface="Constantia"/>
                <a:cs typeface="Constantia"/>
                <a:sym typeface="Constantia"/>
              </a:rPr>
              <a:t> Klassen </a:t>
            </a:r>
            <a:r>
              <a:rPr lang="en-US" b="0" i="0" u="none" strike="noStrike" cap="none" dirty="0" err="1">
                <a:solidFill>
                  <a:schemeClr val="dk1"/>
                </a:solidFill>
                <a:latin typeface="Constantia"/>
                <a:ea typeface="Constantia"/>
                <a:cs typeface="Constantia"/>
                <a:sym typeface="Constantia"/>
              </a:rPr>
              <a:t>auch</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etwas</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über</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Helly</a:t>
            </a:r>
            <a:r>
              <a:rPr lang="en-US" b="0" i="0" u="none" strike="noStrike" cap="none" dirty="0">
                <a:solidFill>
                  <a:schemeClr val="dk1"/>
                </a:solidFill>
                <a:latin typeface="Constantia"/>
                <a:ea typeface="Constantia"/>
                <a:cs typeface="Constantia"/>
                <a:sym typeface="Constantia"/>
              </a:rPr>
              <a:t> und </a:t>
            </a:r>
            <a:r>
              <a:rPr lang="en-US" b="0" i="0" u="none" strike="noStrike" cap="none" dirty="0" err="1">
                <a:solidFill>
                  <a:schemeClr val="dk1"/>
                </a:solidFill>
                <a:latin typeface="Constantia"/>
                <a:ea typeface="Constantia"/>
                <a:cs typeface="Constantia"/>
                <a:sym typeface="Constantia"/>
              </a:rPr>
              <a:t>ihre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Familie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erfahren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können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Benutzt</a:t>
            </a:r>
            <a:r>
              <a:rPr lang="en-US" b="0" i="0" u="none" strike="noStrike" cap="none" dirty="0">
                <a:solidFill>
                  <a:schemeClr val="dk1"/>
                </a:solidFill>
                <a:latin typeface="Constantia"/>
                <a:ea typeface="Constantia"/>
                <a:cs typeface="Constantia"/>
                <a:sym typeface="Constantia"/>
              </a:rPr>
              <a:t> das Internet und </a:t>
            </a:r>
            <a:r>
              <a:rPr lang="en-US" b="0" i="0" u="none" strike="noStrike" cap="none" dirty="0" err="1">
                <a:solidFill>
                  <a:schemeClr val="dk1"/>
                </a:solidFill>
                <a:latin typeface="Constantia"/>
                <a:ea typeface="Constantia"/>
                <a:cs typeface="Constantia"/>
                <a:sym typeface="Constantia"/>
              </a:rPr>
              <a:t>sucht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Bilder</a:t>
            </a:r>
            <a:r>
              <a:rPr lang="en-US" b="0" i="0" u="none" strike="noStrike" cap="none" dirty="0">
                <a:solidFill>
                  <a:schemeClr val="dk1"/>
                </a:solidFill>
                <a:latin typeface="Constantia"/>
                <a:ea typeface="Constantia"/>
                <a:cs typeface="Constantia"/>
                <a:sym typeface="Constantia"/>
              </a:rPr>
              <a:t>. </a:t>
            </a:r>
            <a:r>
              <a:rPr lang="en-US" dirty="0" err="1"/>
              <a:t>Schreibt</a:t>
            </a:r>
            <a:r>
              <a:rPr lang="en-US" dirty="0"/>
              <a:t> </a:t>
            </a:r>
            <a:r>
              <a:rPr lang="en-US" dirty="0" err="1"/>
              <a:t>kurze</a:t>
            </a:r>
            <a:r>
              <a:rPr lang="en-US" dirty="0"/>
              <a:t> </a:t>
            </a:r>
            <a:r>
              <a:rPr lang="en-US" dirty="0" err="1"/>
              <a:t>Texte</a:t>
            </a:r>
            <a:r>
              <a:rPr lang="en-US" dirty="0"/>
              <a:t> </a:t>
            </a:r>
            <a:r>
              <a:rPr lang="en-US" b="0" i="0" u="none" strike="noStrike" cap="none" dirty="0" err="1">
                <a:solidFill>
                  <a:schemeClr val="dk1"/>
                </a:solidFill>
                <a:latin typeface="Constantia"/>
                <a:ea typeface="Constantia"/>
                <a:cs typeface="Constantia"/>
                <a:sym typeface="Constantia"/>
              </a:rPr>
              <a:t>z.B</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darüber</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wie</a:t>
            </a:r>
            <a:r>
              <a:rPr lang="en-US" b="0" i="0" u="none" strike="noStrike" cap="none" dirty="0">
                <a:solidFill>
                  <a:schemeClr val="dk1"/>
                </a:solidFill>
                <a:latin typeface="Constantia"/>
                <a:ea typeface="Constantia"/>
                <a:cs typeface="Constantia"/>
                <a:sym typeface="Constantia"/>
              </a:rPr>
              <a:t> die </a:t>
            </a:r>
            <a:r>
              <a:rPr lang="en-US" b="0" i="0" u="none" strike="noStrike" cap="none" dirty="0" err="1">
                <a:solidFill>
                  <a:schemeClr val="dk1"/>
                </a:solidFill>
                <a:latin typeface="Constantia"/>
                <a:ea typeface="Constantia"/>
                <a:cs typeface="Constantia"/>
                <a:sym typeface="Constantia"/>
              </a:rPr>
              <a:t>Familie</a:t>
            </a:r>
            <a:r>
              <a:rPr lang="en-US" b="0" i="0" u="none" strike="noStrike" cap="none" dirty="0">
                <a:solidFill>
                  <a:schemeClr val="dk1"/>
                </a:solidFill>
                <a:latin typeface="Constantia"/>
                <a:ea typeface="Constantia"/>
                <a:cs typeface="Constantia"/>
                <a:sym typeface="Constantia"/>
              </a:rPr>
              <a:t> in die </a:t>
            </a:r>
            <a:r>
              <a:rPr lang="en-US" b="0" i="0" u="none" strike="noStrike" cap="none" dirty="0" err="1">
                <a:solidFill>
                  <a:schemeClr val="dk1"/>
                </a:solidFill>
                <a:latin typeface="Constantia"/>
                <a:ea typeface="Constantia"/>
                <a:cs typeface="Constantia"/>
                <a:sym typeface="Constantia"/>
              </a:rPr>
              <a:t>Niederlande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geflohen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ist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wie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viele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Familienmitglieder</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es</a:t>
            </a:r>
            <a:r>
              <a:rPr lang="en-US" b="0" i="0" u="none" strike="noStrike" cap="none" dirty="0">
                <a:solidFill>
                  <a:schemeClr val="dk1"/>
                </a:solidFill>
                <a:latin typeface="Constantia"/>
                <a:ea typeface="Constantia"/>
                <a:cs typeface="Constantia"/>
                <a:sym typeface="Constantia"/>
              </a:rPr>
              <a:t> gab, </a:t>
            </a:r>
            <a:r>
              <a:rPr lang="en-US" b="0" i="0" u="none" strike="noStrike" cap="none" dirty="0" err="1">
                <a:solidFill>
                  <a:schemeClr val="dk1"/>
                </a:solidFill>
                <a:latin typeface="Constantia"/>
                <a:ea typeface="Constantia"/>
                <a:cs typeface="Constantia"/>
                <a:sym typeface="Constantia"/>
              </a:rPr>
              <a:t>wer</a:t>
            </a:r>
            <a:r>
              <a:rPr lang="en-US" dirty="0"/>
              <a:t> </a:t>
            </a:r>
            <a:r>
              <a:rPr lang="en-US" b="0" i="0" u="none" strike="noStrike" cap="none" dirty="0">
                <a:solidFill>
                  <a:schemeClr val="dk1"/>
                </a:solidFill>
                <a:latin typeface="Constantia"/>
                <a:ea typeface="Constantia"/>
                <a:cs typeface="Constantia"/>
                <a:sym typeface="Constantia"/>
              </a:rPr>
              <a:t>die </a:t>
            </a:r>
            <a:r>
              <a:rPr lang="en-US" b="0" i="0" u="none" strike="noStrike" cap="none" dirty="0" err="1">
                <a:solidFill>
                  <a:schemeClr val="dk1"/>
                </a:solidFill>
                <a:latin typeface="Constantia"/>
                <a:ea typeface="Constantia"/>
                <a:cs typeface="Constantia"/>
                <a:sym typeface="Constantia"/>
              </a:rPr>
              <a:t>Drillingsberichte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geschrieben</a:t>
            </a:r>
            <a:r>
              <a:rPr lang="en-US" b="0" i="0" u="none" strike="noStrike" cap="none" dirty="0">
                <a:solidFill>
                  <a:schemeClr val="dk1"/>
                </a:solidFill>
                <a:latin typeface="Constantia"/>
                <a:ea typeface="Constantia"/>
                <a:cs typeface="Constantia"/>
                <a:sym typeface="Constantia"/>
              </a:rPr>
              <a:t>  hat </a:t>
            </a:r>
            <a:r>
              <a:rPr lang="en-US" b="0" i="0" u="none" strike="noStrike" cap="none" dirty="0" err="1">
                <a:solidFill>
                  <a:schemeClr val="dk1"/>
                </a:solidFill>
                <a:latin typeface="Constantia"/>
                <a:ea typeface="Constantia"/>
                <a:cs typeface="Constantia"/>
                <a:sym typeface="Constantia"/>
              </a:rPr>
              <a:t>usw</a:t>
            </a:r>
            <a:r>
              <a:rPr lang="en-US" b="0" i="0" u="none" strike="noStrike" cap="none" dirty="0">
                <a:solidFill>
                  <a:schemeClr val="dk1"/>
                </a:solidFill>
                <a:latin typeface="Constantia"/>
                <a:ea typeface="Constantia"/>
                <a:cs typeface="Constantia"/>
                <a:sym typeface="Constantia"/>
              </a:rPr>
              <a:t>.</a:t>
            </a:r>
          </a:p>
          <a:p>
            <a:pPr marL="246888" marR="0" lvl="0" indent="-246888" algn="l" rtl="0">
              <a:lnSpc>
                <a:spcPct val="70000"/>
              </a:lnSpc>
              <a:spcBef>
                <a:spcPts val="1800"/>
              </a:spcBef>
              <a:spcAft>
                <a:spcPts val="0"/>
              </a:spcAft>
              <a:buClr>
                <a:schemeClr val="dk1"/>
              </a:buClr>
              <a:buSzPct val="25000"/>
              <a:buFont typeface="Arial"/>
              <a:buNone/>
            </a:pPr>
            <a:r>
              <a:rPr lang="en-US" b="1" i="0" u="none" strike="noStrike" cap="none" dirty="0">
                <a:solidFill>
                  <a:schemeClr val="dk1"/>
                </a:solidFill>
                <a:latin typeface="Constantia"/>
                <a:ea typeface="Constantia"/>
                <a:cs typeface="Constantia"/>
                <a:sym typeface="Constantia"/>
              </a:rPr>
              <a:t>2. </a:t>
            </a:r>
            <a:r>
              <a:rPr lang="en-US" b="1" i="0" u="none" strike="noStrike" cap="none" dirty="0" err="1" smtClean="0">
                <a:solidFill>
                  <a:schemeClr val="dk1"/>
                </a:solidFill>
                <a:latin typeface="Constantia"/>
                <a:ea typeface="Constantia"/>
                <a:cs typeface="Constantia"/>
                <a:sym typeface="Constantia"/>
              </a:rPr>
              <a:t>Gruppenarbeit</a:t>
            </a:r>
            <a:r>
              <a:rPr lang="en-US" b="1" i="0" u="none" strike="noStrike" cap="none" dirty="0">
                <a:solidFill>
                  <a:schemeClr val="dk1"/>
                </a:solidFill>
                <a:latin typeface="Constantia"/>
                <a:ea typeface="Constantia"/>
                <a:cs typeface="Constantia"/>
                <a:sym typeface="Constantia"/>
              </a:rPr>
              <a:t>: </a:t>
            </a:r>
            <a:r>
              <a:rPr lang="en-US" b="1" i="0" u="none" strike="noStrike" cap="none" dirty="0" err="1">
                <a:solidFill>
                  <a:schemeClr val="dk1"/>
                </a:solidFill>
                <a:latin typeface="Constantia"/>
                <a:ea typeface="Constantia"/>
                <a:cs typeface="Constantia"/>
                <a:sym typeface="Constantia"/>
              </a:rPr>
              <a:t>Drillingsberichte</a:t>
            </a:r>
            <a:r>
              <a:rPr lang="en-US" b="1" i="0" u="none" strike="noStrike" cap="none" dirty="0">
                <a:solidFill>
                  <a:schemeClr val="dk1"/>
                </a:solidFill>
                <a:latin typeface="Constantia"/>
                <a:ea typeface="Constantia"/>
                <a:cs typeface="Constantia"/>
                <a:sym typeface="Constantia"/>
              </a:rPr>
              <a:t> </a:t>
            </a:r>
            <a:r>
              <a:rPr lang="en-US" b="1" i="0" u="none" strike="noStrike" cap="none" dirty="0" err="1">
                <a:solidFill>
                  <a:schemeClr val="dk1"/>
                </a:solidFill>
                <a:latin typeface="Constantia"/>
                <a:ea typeface="Constantia"/>
                <a:cs typeface="Constantia"/>
                <a:sym typeface="Constantia"/>
              </a:rPr>
              <a:t>als</a:t>
            </a:r>
            <a:r>
              <a:rPr lang="en-US" b="1" i="0" u="none" strike="noStrike" cap="none" dirty="0">
                <a:solidFill>
                  <a:schemeClr val="dk1"/>
                </a:solidFill>
                <a:latin typeface="Constantia"/>
                <a:ea typeface="Constantia"/>
                <a:cs typeface="Constantia"/>
                <a:sym typeface="Constantia"/>
              </a:rPr>
              <a:t> Buch</a:t>
            </a:r>
          </a:p>
          <a:p>
            <a:pPr marL="246888" marR="0" lvl="0" indent="-246888" algn="l" rtl="0">
              <a:lnSpc>
                <a:spcPct val="70000"/>
              </a:lnSpc>
              <a:spcBef>
                <a:spcPts val="1800"/>
              </a:spcBef>
              <a:spcAft>
                <a:spcPts val="0"/>
              </a:spcAft>
              <a:buClr>
                <a:schemeClr val="dk1"/>
              </a:buClr>
              <a:buSzPct val="25000"/>
              <a:buFont typeface="Arial"/>
              <a:buNone/>
            </a:pPr>
            <a:r>
              <a:rPr lang="en-US" b="0" i="0" u="none" strike="noStrike" cap="none" dirty="0">
                <a:solidFill>
                  <a:schemeClr val="dk1"/>
                </a:solidFill>
                <a:latin typeface="Constantia"/>
                <a:ea typeface="Constantia"/>
                <a:cs typeface="Constantia"/>
                <a:sym typeface="Constantia"/>
              </a:rPr>
              <a:t>	a. </a:t>
            </a:r>
            <a:r>
              <a:rPr lang="en-US" b="0" i="0" u="none" strike="noStrike" cap="none" dirty="0" err="1">
                <a:solidFill>
                  <a:schemeClr val="dk1"/>
                </a:solidFill>
                <a:latin typeface="Constantia"/>
                <a:ea typeface="Constantia"/>
                <a:cs typeface="Constantia"/>
                <a:sym typeface="Constantia"/>
              </a:rPr>
              <a:t>Schreibe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eine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kurze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Beschreibung</a:t>
            </a:r>
            <a:r>
              <a:rPr lang="en-US" b="0" i="0" u="none" strike="noStrike" cap="none" dirty="0">
                <a:solidFill>
                  <a:schemeClr val="dk1"/>
                </a:solidFill>
                <a:latin typeface="Constantia"/>
                <a:ea typeface="Constantia"/>
                <a:cs typeface="Constantia"/>
                <a:sym typeface="Constantia"/>
              </a:rPr>
              <a:t> (ca. 100 </a:t>
            </a:r>
            <a:r>
              <a:rPr lang="en-US" b="0" i="0" u="none" strike="noStrike" cap="none" dirty="0" err="1">
                <a:solidFill>
                  <a:schemeClr val="dk1"/>
                </a:solidFill>
                <a:latin typeface="Constantia"/>
                <a:ea typeface="Constantia"/>
                <a:cs typeface="Constantia"/>
                <a:sym typeface="Constantia"/>
              </a:rPr>
              <a:t>Wörter</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für</a:t>
            </a:r>
            <a:r>
              <a:rPr lang="en-US" b="0" i="0" u="none" strike="noStrike" cap="none" dirty="0">
                <a:solidFill>
                  <a:schemeClr val="dk1"/>
                </a:solidFill>
                <a:latin typeface="Constantia"/>
                <a:ea typeface="Constantia"/>
                <a:cs typeface="Constantia"/>
                <a:sym typeface="Constantia"/>
              </a:rPr>
              <a:t> die </a:t>
            </a:r>
            <a:r>
              <a:rPr lang="en-US" b="0" i="0" u="none" strike="noStrike" cap="none" dirty="0" err="1">
                <a:solidFill>
                  <a:schemeClr val="dk1"/>
                </a:solidFill>
                <a:latin typeface="Constantia"/>
                <a:ea typeface="Constantia"/>
                <a:cs typeface="Constantia"/>
                <a:sym typeface="Constantia"/>
              </a:rPr>
              <a:t>Rückseite</a:t>
            </a:r>
            <a:r>
              <a:rPr lang="en-US" b="0" i="0" u="none" strike="noStrike" cap="none" dirty="0">
                <a:solidFill>
                  <a:schemeClr val="dk1"/>
                </a:solidFill>
                <a:latin typeface="Constantia"/>
                <a:ea typeface="Constantia"/>
                <a:cs typeface="Constantia"/>
                <a:sym typeface="Constantia"/>
              </a:rPr>
              <a:t> des </a:t>
            </a:r>
            <a:r>
              <a:rPr lang="en-US" b="0" i="0" u="none" strike="noStrike" cap="none" dirty="0" err="1">
                <a:solidFill>
                  <a:schemeClr val="dk1"/>
                </a:solidFill>
                <a:latin typeface="Constantia"/>
                <a:ea typeface="Constantia"/>
                <a:cs typeface="Constantia"/>
                <a:sym typeface="Constantia"/>
              </a:rPr>
              <a:t>Buches</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Diese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Beschreibung</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sollte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Interesse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bei</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möglichen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Lesern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wecken</a:t>
            </a:r>
            <a:r>
              <a:rPr lang="en-US" b="0" i="0" u="none" strike="noStrike" cap="none" dirty="0">
                <a:solidFill>
                  <a:schemeClr val="dk1"/>
                </a:solidFill>
                <a:latin typeface="Constantia"/>
                <a:ea typeface="Constantia"/>
                <a:cs typeface="Constantia"/>
                <a:sym typeface="Constantia"/>
              </a:rPr>
              <a:t> und </a:t>
            </a:r>
            <a:r>
              <a:rPr lang="en-US" b="0" i="0" u="none" strike="noStrike" cap="none" dirty="0" err="1">
                <a:solidFill>
                  <a:schemeClr val="dk1"/>
                </a:solidFill>
                <a:latin typeface="Constantia"/>
                <a:ea typeface="Constantia"/>
                <a:cs typeface="Constantia"/>
                <a:sym typeface="Constantia"/>
              </a:rPr>
              <a:t>eine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kurze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Zusammenfassung</a:t>
            </a:r>
            <a:r>
              <a:rPr lang="en-US" b="0" i="0" u="none" strike="noStrike" cap="none" dirty="0">
                <a:solidFill>
                  <a:schemeClr val="dk1"/>
                </a:solidFill>
                <a:latin typeface="Constantia"/>
                <a:ea typeface="Constantia"/>
                <a:cs typeface="Constantia"/>
                <a:sym typeface="Constantia"/>
              </a:rPr>
              <a:t> der </a:t>
            </a:r>
            <a:r>
              <a:rPr lang="en-US" b="0" i="0" u="none" strike="noStrike" cap="none" dirty="0" err="1">
                <a:solidFill>
                  <a:schemeClr val="dk1"/>
                </a:solidFill>
                <a:latin typeface="Constantia"/>
                <a:ea typeface="Constantia"/>
                <a:cs typeface="Constantia"/>
                <a:sym typeface="Constantia"/>
              </a:rPr>
              <a:t>Familiengeschichte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beinhalten</a:t>
            </a:r>
            <a:r>
              <a:rPr lang="en-US" b="0" i="0" u="none" strike="noStrike" cap="none" dirty="0">
                <a:solidFill>
                  <a:schemeClr val="dk1"/>
                </a:solidFill>
                <a:latin typeface="Constantia"/>
                <a:ea typeface="Constantia"/>
                <a:cs typeface="Constantia"/>
                <a:sym typeface="Constantia"/>
              </a:rPr>
              <a:t>.</a:t>
            </a:r>
          </a:p>
          <a:p>
            <a:pPr marL="246888" marR="0" lvl="0" indent="-246888" algn="l" rtl="0">
              <a:lnSpc>
                <a:spcPct val="70000"/>
              </a:lnSpc>
              <a:spcBef>
                <a:spcPts val="1800"/>
              </a:spcBef>
              <a:spcAft>
                <a:spcPts val="0"/>
              </a:spcAft>
              <a:buClr>
                <a:schemeClr val="dk1"/>
              </a:buClr>
              <a:buSzPct val="25000"/>
              <a:buFont typeface="Arial"/>
              <a:buNone/>
            </a:pPr>
            <a:r>
              <a:rPr lang="en-US" b="0" i="0" u="none" strike="noStrike" cap="none" dirty="0">
                <a:solidFill>
                  <a:schemeClr val="dk1"/>
                </a:solidFill>
                <a:latin typeface="Constantia"/>
                <a:ea typeface="Constantia"/>
                <a:cs typeface="Constantia"/>
                <a:sym typeface="Constantia"/>
              </a:rPr>
              <a:t>	b. </a:t>
            </a:r>
            <a:r>
              <a:rPr lang="en-US" b="0" i="0" u="none" strike="noStrike" cap="none" dirty="0" err="1">
                <a:solidFill>
                  <a:schemeClr val="dk1"/>
                </a:solidFill>
                <a:latin typeface="Constantia"/>
                <a:ea typeface="Constantia"/>
                <a:cs typeface="Constantia"/>
                <a:sym typeface="Constantia"/>
              </a:rPr>
              <a:t>Erstellt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ein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Plakat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über</a:t>
            </a:r>
            <a:r>
              <a:rPr lang="en-US" b="0" i="0" u="none" strike="noStrike" cap="none" dirty="0">
                <a:solidFill>
                  <a:schemeClr val="dk1"/>
                </a:solidFill>
                <a:latin typeface="Constantia"/>
                <a:ea typeface="Constantia"/>
                <a:cs typeface="Constantia"/>
                <a:sym typeface="Constantia"/>
              </a:rPr>
              <a:t> das Buch. Das </a:t>
            </a:r>
            <a:r>
              <a:rPr lang="en-US" b="0" i="0" u="none" strike="noStrike" cap="none" dirty="0" err="1">
                <a:solidFill>
                  <a:schemeClr val="dk1"/>
                </a:solidFill>
                <a:latin typeface="Constantia"/>
                <a:ea typeface="Constantia"/>
                <a:cs typeface="Constantia"/>
                <a:sym typeface="Constantia"/>
              </a:rPr>
              <a:t>Plakat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sollte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Interesse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wecken</a:t>
            </a:r>
            <a:r>
              <a:rPr lang="en-US" b="0" i="0" u="none" strike="noStrike" cap="none" dirty="0">
                <a:solidFill>
                  <a:schemeClr val="dk1"/>
                </a:solidFill>
                <a:latin typeface="Constantia"/>
                <a:ea typeface="Constantia"/>
                <a:cs typeface="Constantia"/>
                <a:sym typeface="Constantia"/>
              </a:rPr>
              <a:t>. Auf </a:t>
            </a:r>
            <a:r>
              <a:rPr lang="en-US" b="0" i="0" u="none" strike="noStrike" cap="none" dirty="0" err="1">
                <a:solidFill>
                  <a:schemeClr val="dk1"/>
                </a:solidFill>
                <a:latin typeface="Constantia"/>
                <a:ea typeface="Constantia"/>
                <a:cs typeface="Constantia"/>
                <a:sym typeface="Constantia"/>
              </a:rPr>
              <a:t>dem</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Plakat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sollen</a:t>
            </a:r>
            <a:r>
              <a:rPr lang="en-US" b="0" i="0" u="none" strike="noStrike" cap="none" dirty="0">
                <a:solidFill>
                  <a:schemeClr val="dk1"/>
                </a:solidFill>
                <a:latin typeface="Constantia"/>
                <a:ea typeface="Constantia"/>
                <a:cs typeface="Constantia"/>
                <a:sym typeface="Constantia"/>
              </a:rPr>
              <a:t> 40-50 </a:t>
            </a:r>
            <a:r>
              <a:rPr lang="en-US" b="0" i="0" u="none" strike="noStrike" cap="none" dirty="0" err="1">
                <a:solidFill>
                  <a:schemeClr val="dk1"/>
                </a:solidFill>
                <a:latin typeface="Constantia"/>
                <a:ea typeface="Constantia"/>
                <a:cs typeface="Constantia"/>
                <a:sym typeface="Constantia"/>
              </a:rPr>
              <a:t>Wörter</a:t>
            </a:r>
            <a:r>
              <a:rPr lang="en-US" dirty="0"/>
              <a:t> und</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einige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Bilder</a:t>
            </a:r>
            <a:r>
              <a:rPr lang="en-US" dirty="0"/>
              <a:t>/ </a:t>
            </a:r>
            <a:r>
              <a:rPr lang="en-US" b="0" i="0" u="none" strike="noStrike" cap="none" dirty="0">
                <a:solidFill>
                  <a:schemeClr val="dk1"/>
                </a:solidFill>
                <a:latin typeface="Constantia"/>
                <a:ea typeface="Constantia"/>
                <a:cs typeface="Constantia"/>
                <a:sym typeface="Constantia"/>
              </a:rPr>
              <a:t>Illustration </a:t>
            </a:r>
            <a:r>
              <a:rPr lang="en-US" b="0" i="0" u="none" strike="noStrike" cap="none" dirty="0" err="1">
                <a:solidFill>
                  <a:schemeClr val="dk1"/>
                </a:solidFill>
                <a:latin typeface="Constantia"/>
                <a:ea typeface="Constantia"/>
                <a:cs typeface="Constantia"/>
                <a:sym typeface="Constantia"/>
              </a:rPr>
              <a:t>stehen</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sodass</a:t>
            </a:r>
            <a:r>
              <a:rPr lang="en-US" b="0" i="0" u="none" strike="noStrike" cap="none" dirty="0">
                <a:solidFill>
                  <a:schemeClr val="dk1"/>
                </a:solidFill>
                <a:latin typeface="Constantia"/>
                <a:ea typeface="Constantia"/>
                <a:cs typeface="Constantia"/>
                <a:sym typeface="Constantia"/>
              </a:rPr>
              <a:t> die </a:t>
            </a:r>
            <a:r>
              <a:rPr lang="en-US" b="0" i="0" u="none" strike="noStrike" cap="none" dirty="0" err="1">
                <a:solidFill>
                  <a:schemeClr val="dk1"/>
                </a:solidFill>
                <a:latin typeface="Constantia"/>
                <a:ea typeface="Constantia"/>
                <a:cs typeface="Constantia"/>
                <a:sym typeface="Constantia"/>
              </a:rPr>
              <a:t>Familiengeschichte</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verdeutlicht</a:t>
            </a:r>
            <a:r>
              <a:rPr lang="en-US" b="0" i="0" u="none" strike="noStrike" cap="none" dirty="0">
                <a:solidFill>
                  <a:schemeClr val="dk1"/>
                </a:solidFill>
                <a:latin typeface="Constantia"/>
                <a:ea typeface="Constantia"/>
                <a:cs typeface="Constantia"/>
                <a:sym typeface="Constantia"/>
              </a:rPr>
              <a:t> </a:t>
            </a:r>
            <a:r>
              <a:rPr lang="en-US" b="0" i="0" u="none" strike="noStrike" cap="none" dirty="0" err="1">
                <a:solidFill>
                  <a:schemeClr val="dk1"/>
                </a:solidFill>
                <a:latin typeface="Constantia"/>
                <a:ea typeface="Constantia"/>
                <a:cs typeface="Constantia"/>
                <a:sym typeface="Constantia"/>
              </a:rPr>
              <a:t>wird</a:t>
            </a:r>
            <a:r>
              <a:rPr lang="en-US" b="0" i="0" u="none" strike="noStrike" cap="none" dirty="0">
                <a:solidFill>
                  <a:schemeClr val="dk1"/>
                </a:solidFill>
                <a:latin typeface="Constantia"/>
                <a:ea typeface="Constantia"/>
                <a:cs typeface="Constantia"/>
                <a:sym typeface="Constantia"/>
              </a:rPr>
              <a:t>.</a:t>
            </a:r>
          </a:p>
          <a:p>
            <a:pPr marL="246888" marR="0" lvl="0" indent="-246888" algn="l" rtl="0">
              <a:lnSpc>
                <a:spcPct val="70000"/>
              </a:lnSpc>
              <a:spcBef>
                <a:spcPts val="1800"/>
              </a:spcBef>
              <a:spcAft>
                <a:spcPts val="0"/>
              </a:spcAft>
              <a:buClr>
                <a:schemeClr val="dk1"/>
              </a:buClr>
              <a:buSzPct val="25000"/>
              <a:buFont typeface="Arial"/>
              <a:buNone/>
            </a:pPr>
            <a:endParaRPr sz="1500" b="0" i="0" u="none" strike="noStrike" cap="none" dirty="0">
              <a:solidFill>
                <a:schemeClr val="dk1"/>
              </a:solidFill>
              <a:latin typeface="Constantia"/>
              <a:ea typeface="Constantia"/>
              <a:cs typeface="Constantia"/>
              <a:sym typeface="Constantia"/>
            </a:endParaRPr>
          </a:p>
        </p:txBody>
      </p:sp>
    </p:spTree>
  </p:cSld>
  <p:clrMapOvr>
    <a:masterClrMapping/>
  </p:clrMapOvr>
  <p:transition spd="med">
    <p:fade/>
  </p:transition>
</p:sld>
</file>

<file path=ppt/theme/theme1.xml><?xml version="1.0" encoding="utf-8"?>
<a:theme xmlns:a="http://schemas.openxmlformats.org/drawingml/2006/main" name="Books Classic 16x9">
  <a:themeElements>
    <a:clrScheme name="Vermogen">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361</Words>
  <Application>Microsoft Office PowerPoint</Application>
  <PresentationFormat>Aangepast</PresentationFormat>
  <Paragraphs>33</Paragraphs>
  <Slides>8</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Times New Roman</vt:lpstr>
      <vt:lpstr>Constantia</vt:lpstr>
      <vt:lpstr>Books Classic 16x9</vt:lpstr>
      <vt:lpstr>Drillingsberichte (ergänzende PPT 2) Unterrichtsmaterialien zum Interregprojekt  ‘Nachbarsprache &amp; buurcultuur’</vt:lpstr>
      <vt:lpstr>PowerPoint-presentatie</vt:lpstr>
      <vt:lpstr>PowerPoint-presentatie</vt:lpstr>
      <vt:lpstr>PowerPoint-presentatie</vt:lpstr>
      <vt:lpstr>PowerPoint-presentatie</vt:lpstr>
      <vt:lpstr>PowerPoint-presentatie</vt:lpstr>
      <vt:lpstr>PowerPoint-presentatie</vt:lpstr>
      <vt:lpstr>Zusätzliche Aufgabe 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and Content Layout with List</dc:title>
  <dc:creator>Janina de Brito Figueiredo</dc:creator>
  <cp:lastModifiedBy>Paul</cp:lastModifiedBy>
  <cp:revision>16</cp:revision>
  <dcterms:modified xsi:type="dcterms:W3CDTF">2018-02-19T09:14:17Z</dcterms:modified>
</cp:coreProperties>
</file>