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1C5353-A8DB-4E16-83BB-8C2A401F5ED6}" v="1" dt="2024-05-13T07:44:16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6E9E-0C4B-A28B-F50A-FBEECA4E8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C7826-144A-CC7F-0F82-7561854D7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F46A3-14DC-DC60-4714-530FD7F0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9E24-7E75-484E-9B08-5BC54AAC335F}" type="datetimeFigureOut">
              <a:rPr lang="nl-NL" smtClean="0"/>
              <a:t>13-5-2024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2F5DE-7F9D-BD15-FA95-B5F54A9A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5B57D-A03E-770B-1693-B0434E6C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D7E4-E772-4BD1-B961-B7980EB81D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01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C678-4F9A-8FEB-52E0-CC5AA183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B5813-63EA-193A-76C3-77D219B86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28798-9222-E756-665F-4D29348E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9E24-7E75-484E-9B08-5BC54AAC335F}" type="datetimeFigureOut">
              <a:rPr lang="nl-NL" smtClean="0"/>
              <a:t>13-5-2024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2905-DEF0-BCA9-8510-4A95C680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B643-7570-C66E-7D4E-2B49D6FD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D7E4-E772-4BD1-B961-B7980EB81D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88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B48352-2386-E15E-8E65-94E0034BE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1515F-E6A7-83A5-A0A7-D361BFC71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25154-CA45-8508-5CED-67F69190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9E24-7E75-484E-9B08-5BC54AAC335F}" type="datetimeFigureOut">
              <a:rPr lang="nl-NL" smtClean="0"/>
              <a:t>13-5-2024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96588-3313-E7F1-0F83-8FA71F65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17566-A3E8-F471-B905-2008F09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D7E4-E772-4BD1-B961-B7980EB81D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97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BEEE-514C-2773-1709-163A9112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C832F-7C16-4A20-6593-31AF9D559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FF319-2CEC-96FC-68DC-293A9BD1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9E24-7E75-484E-9B08-5BC54AAC335F}" type="datetimeFigureOut">
              <a:rPr lang="nl-NL" smtClean="0"/>
              <a:t>13-5-2024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8DB52-C830-8CD7-7151-200D68C9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9EBDA-864D-08C4-D8C4-3794427C5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D7E4-E772-4BD1-B961-B7980EB81D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01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5360-97F2-FA24-6A1D-8744DEAC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92D3A-78B0-5DA3-3865-927BF723D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ECAE6-1133-F9B4-9BB0-E42AAF12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9E24-7E75-484E-9B08-5BC54AAC335F}" type="datetimeFigureOut">
              <a:rPr lang="nl-NL" smtClean="0"/>
              <a:t>13-5-2024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6B8C8-47DD-EA50-43EC-BB59510C7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ED9A7-CA82-9145-9CE4-4B053288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D7E4-E772-4BD1-B961-B7980EB81D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76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33D3-A9C0-FC7B-011C-E80CFAF4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4E808-5EA0-0777-4559-C8BBB3EC5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9329C-850A-E2DD-32A4-6FD2D68E8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66069-CA99-B790-7D19-1A9C7B7A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9E24-7E75-484E-9B08-5BC54AAC335F}" type="datetimeFigureOut">
              <a:rPr lang="nl-NL" smtClean="0"/>
              <a:t>13-5-2024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0D24B-4492-FADC-A16F-131C8822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284B8-651A-D411-8A13-F5C9F134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D7E4-E772-4BD1-B961-B7980EB81D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55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3359-C8C9-5334-2419-9BF4EBA4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B4DB1-8495-3DC1-1A53-09924681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F3999-33C5-0771-CF8D-04E7CAF6E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5D3E4-1BE9-9315-63C4-8D13B2AF9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AC7C-8652-1C09-4597-716ED4866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40710-041B-DC09-E028-083B14BB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9E24-7E75-484E-9B08-5BC54AAC335F}" type="datetimeFigureOut">
              <a:rPr lang="nl-NL" smtClean="0"/>
              <a:t>13-5-2024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D50D19-D2DD-DC20-726E-FCF63612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9825F2-9CF4-1226-A4E5-EBB553DF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D7E4-E772-4BD1-B961-B7980EB81D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48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C7ED-3B4D-F704-F46B-377A9B09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40CDC-AB94-B51A-4109-EC9CBDC0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9E24-7E75-484E-9B08-5BC54AAC335F}" type="datetimeFigureOut">
              <a:rPr lang="nl-NL" smtClean="0"/>
              <a:t>13-5-2024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9E155-31CB-F34A-9A50-62789F2B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9AAD0-5C15-692C-B18F-78FF4105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D7E4-E772-4BD1-B961-B7980EB81D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1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04EC0-E9A2-8B2B-3665-DBE0E964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9E24-7E75-484E-9B08-5BC54AAC335F}" type="datetimeFigureOut">
              <a:rPr lang="nl-NL" smtClean="0"/>
              <a:t>13-5-2024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FEA81C-2F1E-ECAC-9C66-E41521D0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32EBC-BDED-6F54-E7F9-7C450E99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D7E4-E772-4BD1-B961-B7980EB81D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25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8044-9273-0180-9611-48587A9C4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35C4-C911-CF9C-C4F8-5BDF31C6B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0E83D-D334-D7E2-6A3E-2AA31614F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A691F-E877-9F64-BA0B-CBB6D93F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9E24-7E75-484E-9B08-5BC54AAC335F}" type="datetimeFigureOut">
              <a:rPr lang="nl-NL" smtClean="0"/>
              <a:t>13-5-2024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23CF8-8858-1E93-5C5A-9449E0CA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21035-18F2-A279-CFE6-EEAC6F3E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D7E4-E772-4BD1-B961-B7980EB81D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06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3D81C-8478-7859-3159-E740AD0E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92931-9ED1-133F-1A6E-3CDAD15F6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19C3E-716F-7312-8EFB-2523C4A96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512FE-D012-246D-D488-96A90415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9E24-7E75-484E-9B08-5BC54AAC335F}" type="datetimeFigureOut">
              <a:rPr lang="nl-NL" smtClean="0"/>
              <a:t>13-5-2024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C14D7-1D7A-DD98-93AD-CCD53D2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F8179-59FD-362B-3248-8B08AFFF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D7E4-E772-4BD1-B961-B7980EB81D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02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D48A6E-9C5C-F8AC-CE12-8E08F994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26452-5852-B201-E819-0C671E199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C5E9D-8CC1-281A-8C47-64AF6897A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49E24-7E75-484E-9B08-5BC54AAC335F}" type="datetimeFigureOut">
              <a:rPr lang="nl-NL" smtClean="0"/>
              <a:t>13-5-2024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E3EF0-50CC-281A-2625-E2F684CDF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4356B-2D08-5FEB-23D4-D78439F31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ED7E4-E772-4BD1-B961-B7980EB81D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21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2FD3-B536-163E-6037-99D266776D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5BE67-9FD0-A8AC-3A3E-7FC50AB383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 descr="A person sitting on the grass&#10;&#10;Description automatically generated">
            <a:extLst>
              <a:ext uri="{FF2B5EF4-FFF2-40B4-BE49-F238E27FC236}">
                <a16:creationId xmlns:a16="http://schemas.microsoft.com/office/drawing/2014/main" id="{2328218A-24C1-FC6B-CCCB-4D27B7593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62" y="0"/>
            <a:ext cx="12237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4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2F7B-1699-5B86-D3A9-803F12DD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Content Placeholder 4" descr="A person sitting on the grass&#10;&#10;Description automatically generated">
            <a:extLst>
              <a:ext uri="{FF2B5EF4-FFF2-40B4-BE49-F238E27FC236}">
                <a16:creationId xmlns:a16="http://schemas.microsoft.com/office/drawing/2014/main" id="{96F89F94-4F86-B236-8DC2-81D317D7D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960" cy="6858000"/>
          </a:xfrm>
        </p:spPr>
      </p:pic>
    </p:spTree>
    <p:extLst>
      <p:ext uri="{BB962C8B-B14F-4D97-AF65-F5344CB8AC3E}">
        <p14:creationId xmlns:p14="http://schemas.microsoft.com/office/powerpoint/2010/main" val="4104207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Voddé, H.J. (Hester)</dc:creator>
  <cp:lastModifiedBy>Swinkels, A. (Aafke)</cp:lastModifiedBy>
  <cp:revision>2</cp:revision>
  <dcterms:created xsi:type="dcterms:W3CDTF">2024-05-08T11:19:22Z</dcterms:created>
  <dcterms:modified xsi:type="dcterms:W3CDTF">2024-05-13T08:28:07Z</dcterms:modified>
</cp:coreProperties>
</file>