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0"/>
  </p:sldMasterIdLst>
  <p:notesMasterIdLst>
    <p:notesMasterId r:id="rId40"/>
  </p:notesMasterIdLst>
  <p:handoutMasterIdLst>
    <p:handoutMasterId r:id="rId41"/>
  </p:handoutMasterIdLst>
  <p:sldIdLst>
    <p:sldId id="264"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7" r:id="rId28"/>
    <p:sldId id="282" r:id="rId29"/>
    <p:sldId id="283" r:id="rId30"/>
    <p:sldId id="284" r:id="rId31"/>
    <p:sldId id="285" r:id="rId32"/>
    <p:sldId id="286" r:id="rId33"/>
    <p:sldId id="288" r:id="rId34"/>
    <p:sldId id="289" r:id="rId35"/>
    <p:sldId id="290" r:id="rId36"/>
    <p:sldId id="291" r:id="rId37"/>
    <p:sldId id="292" r:id="rId38"/>
    <p:sldId id="293" r:id="rId39"/>
  </p:sldIdLst>
  <p:sldSz cx="12192000"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2231" autoAdjust="0"/>
  </p:normalViewPr>
  <p:slideViewPr>
    <p:cSldViewPr>
      <p:cViewPr varScale="1">
        <p:scale>
          <a:sx n="105" d="100"/>
          <a:sy n="105" d="100"/>
        </p:scale>
        <p:origin x="774" y="108"/>
      </p:cViewPr>
      <p:guideLst/>
    </p:cSldViewPr>
  </p:slideViewPr>
  <p:notesTextViewPr>
    <p:cViewPr>
      <p:scale>
        <a:sx n="100" d="100"/>
        <a:sy n="100" d="100"/>
      </p:scale>
      <p:origin x="0" y="0"/>
    </p:cViewPr>
  </p:notesTextViewPr>
  <p:notesViewPr>
    <p:cSldViewPr>
      <p:cViewPr varScale="1">
        <p:scale>
          <a:sx n="51" d="100"/>
          <a:sy n="51" d="100"/>
        </p:scale>
        <p:origin x="2628" y="3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presProps" Target="presProps.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nas.ru.nl\OU\bestuursbureau\bjz\mz\mz-Only\Or-SR\Verkiezingen\Verkiezingsuitslagen%20vanaf%20201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4-A984-4721-9977-23E5D583C68E}"/>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A984-4721-9977-23E5D583C68E}"/>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A984-4721-9977-23E5D583C68E}"/>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A984-4721-9977-23E5D583C68E}"/>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4-A984-4721-9977-23E5D583C68E}"/>
                </c:ext>
              </c:extLst>
            </c:dLbl>
            <c:dLbl>
              <c:idx val="1"/>
              <c:layout>
                <c:manualLayout>
                  <c:x val="-0.65824976323139861"/>
                  <c:y val="5.0261929292942618E-2"/>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Complete PC’s</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nl-NL"/>
                </a:p>
              </c:txPr>
              <c:dLblPos val="bestFit"/>
              <c:showLegendKey val="0"/>
              <c:showVal val="0"/>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984-4721-9977-23E5D583C68E}"/>
                </c:ext>
              </c:extLst>
            </c:dLbl>
            <c:dLbl>
              <c:idx val="2"/>
              <c:layout>
                <c:manualLayout>
                  <c:x val="-2.0987673610276477E-2"/>
                  <c:y val="2.3455567003373222E-2"/>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Partially empty</a:t>
                    </a:r>
                    <a:r>
                      <a:rPr lang="en-US" baseline="0" dirty="0"/>
                      <a:t> PC’s</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nl-NL"/>
                </a:p>
              </c:txPr>
              <c:dLblPos val="bestFit"/>
              <c:showLegendKey val="0"/>
              <c:showVal val="0"/>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A984-4721-9977-23E5D583C68E}"/>
                </c:ext>
              </c:extLst>
            </c:dLbl>
            <c:dLbl>
              <c:idx val="3"/>
              <c:layout>
                <c:manualLayout>
                  <c:x val="-0.18316515150786744"/>
                  <c:y val="0.20774930774416278"/>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Empty PC’s</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nl-NL"/>
                </a:p>
              </c:txPr>
              <c:dLblPos val="bestFit"/>
              <c:showLegendKey val="0"/>
              <c:showVal val="0"/>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A984-4721-9977-23E5D583C68E}"/>
                </c:ext>
              </c:extLst>
            </c:dLbl>
            <c:spPr>
              <a:noFill/>
              <a:ln>
                <a:noFill/>
              </a:ln>
              <a:effectLst/>
            </c:spPr>
            <c:dLblPos val="outEnd"/>
            <c:showLegendKey val="0"/>
            <c:showVal val="0"/>
            <c:showCatName val="1"/>
            <c:showSerName val="0"/>
            <c:showPercent val="0"/>
            <c:showBubbleSize val="0"/>
            <c:showLeaderLines val="0"/>
            <c:extLst>
              <c:ext xmlns:c15="http://schemas.microsoft.com/office/drawing/2012/chart" uri="{CE6537A1-D6FC-4f65-9D91-7224C49458BB}"/>
            </c:extLst>
          </c:dLbls>
          <c:cat>
            <c:strRef>
              <c:f>Sheet1!$A$2:$A$5</c:f>
              <c:strCache>
                <c:ptCount val="4"/>
                <c:pt idx="0">
                  <c:v>Stemmen</c:v>
                </c:pt>
                <c:pt idx="1">
                  <c:v>Gevuld</c:v>
                </c:pt>
                <c:pt idx="2">
                  <c:v>Gedeeltelijk leeg</c:v>
                </c:pt>
                <c:pt idx="3">
                  <c:v>Leeg</c:v>
                </c:pt>
              </c:strCache>
            </c:strRef>
          </c:cat>
          <c:val>
            <c:numRef>
              <c:f>Sheet1!$B$2:$B$5</c:f>
              <c:numCache>
                <c:formatCode>General</c:formatCode>
                <c:ptCount val="4"/>
                <c:pt idx="1">
                  <c:v>23</c:v>
                </c:pt>
                <c:pt idx="2">
                  <c:v>10</c:v>
                </c:pt>
                <c:pt idx="3">
                  <c:v>4</c:v>
                </c:pt>
              </c:numCache>
            </c:numRef>
          </c:val>
          <c:extLst>
            <c:ext xmlns:c16="http://schemas.microsoft.com/office/drawing/2014/chart" uri="{C3380CC4-5D6E-409C-BE32-E72D297353CC}">
              <c16:uniqueId val="{00000000-A984-4721-9977-23E5D583C68E}"/>
            </c:ext>
          </c:extLst>
        </c:ser>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N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Sheet1!$B$4:$B$16</c:f>
              <c:numCache>
                <c:formatCode>General</c:formatCode>
                <c:ptCount val="13"/>
                <c:pt idx="0">
                  <c:v>2012</c:v>
                </c:pt>
                <c:pt idx="1">
                  <c:v>2013</c:v>
                </c:pt>
                <c:pt idx="2">
                  <c:v>2014</c:v>
                </c:pt>
                <c:pt idx="3">
                  <c:v>2015</c:v>
                </c:pt>
                <c:pt idx="4">
                  <c:v>2016</c:v>
                </c:pt>
                <c:pt idx="5">
                  <c:v>2017</c:v>
                </c:pt>
                <c:pt idx="6">
                  <c:v>2018</c:v>
                </c:pt>
                <c:pt idx="7">
                  <c:v>2019</c:v>
                </c:pt>
                <c:pt idx="8">
                  <c:v>2020</c:v>
                </c:pt>
                <c:pt idx="9">
                  <c:v>2021</c:v>
                </c:pt>
                <c:pt idx="10">
                  <c:v>2022</c:v>
                </c:pt>
                <c:pt idx="11">
                  <c:v>2023</c:v>
                </c:pt>
                <c:pt idx="12">
                  <c:v>2024</c:v>
                </c:pt>
              </c:numCache>
            </c:numRef>
          </c:cat>
          <c:val>
            <c:numRef>
              <c:f>Sheet1!$C$4:$C$16</c:f>
              <c:numCache>
                <c:formatCode>General</c:formatCode>
                <c:ptCount val="13"/>
                <c:pt idx="0">
                  <c:v>33.799999999999997</c:v>
                </c:pt>
                <c:pt idx="1">
                  <c:v>35.5</c:v>
                </c:pt>
                <c:pt idx="2">
                  <c:v>33.799999999999997</c:v>
                </c:pt>
                <c:pt idx="3">
                  <c:v>35.6</c:v>
                </c:pt>
                <c:pt idx="4">
                  <c:v>34.6</c:v>
                </c:pt>
                <c:pt idx="5">
                  <c:v>38.1</c:v>
                </c:pt>
                <c:pt idx="6">
                  <c:v>36.700000000000003</c:v>
                </c:pt>
                <c:pt idx="7">
                  <c:v>37.200000000000003</c:v>
                </c:pt>
                <c:pt idx="8">
                  <c:v>26.6</c:v>
                </c:pt>
                <c:pt idx="9">
                  <c:v>23.7</c:v>
                </c:pt>
                <c:pt idx="10">
                  <c:v>27</c:v>
                </c:pt>
                <c:pt idx="11">
                  <c:v>13.8</c:v>
                </c:pt>
                <c:pt idx="12">
                  <c:v>20.7</c:v>
                </c:pt>
              </c:numCache>
            </c:numRef>
          </c:val>
          <c:extLst>
            <c:ext xmlns:c16="http://schemas.microsoft.com/office/drawing/2014/chart" uri="{C3380CC4-5D6E-409C-BE32-E72D297353CC}">
              <c16:uniqueId val="{00000000-BC34-43FB-BFF0-1C084058E7FB}"/>
            </c:ext>
          </c:extLst>
        </c:ser>
        <c:dLbls>
          <c:dLblPos val="outEnd"/>
          <c:showLegendKey val="0"/>
          <c:showVal val="1"/>
          <c:showCatName val="0"/>
          <c:showSerName val="0"/>
          <c:showPercent val="0"/>
          <c:showBubbleSize val="0"/>
        </c:dLbls>
        <c:gapWidth val="219"/>
        <c:overlap val="-27"/>
        <c:axId val="726996176"/>
        <c:axId val="726995456"/>
      </c:barChart>
      <c:catAx>
        <c:axId val="72699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nl-NL"/>
          </a:p>
        </c:txPr>
        <c:crossAx val="726995456"/>
        <c:crosses val="autoZero"/>
        <c:auto val="1"/>
        <c:lblAlgn val="ctr"/>
        <c:lblOffset val="100"/>
        <c:noMultiLvlLbl val="0"/>
      </c:catAx>
      <c:valAx>
        <c:axId val="726995456"/>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726996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479612" y="360000"/>
            <a:ext cx="27900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573016" y="360000"/>
            <a:ext cx="27900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31-5-2024</a:t>
            </a:fld>
            <a:endParaRPr lang="nl-NL" dirty="0"/>
          </a:p>
        </p:txBody>
      </p:sp>
      <p:sp>
        <p:nvSpPr>
          <p:cNvPr id="4" name="Tijdelijke aanduiding voor voettekst 3"/>
          <p:cNvSpPr>
            <a:spLocks noGrp="1"/>
          </p:cNvSpPr>
          <p:nvPr>
            <p:ph type="ftr" sz="quarter" idx="2"/>
          </p:nvPr>
        </p:nvSpPr>
        <p:spPr>
          <a:xfrm>
            <a:off x="479520" y="8326800"/>
            <a:ext cx="27900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573000" y="8326800"/>
            <a:ext cx="27900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380880" y="36000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505200" y="36000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31-5-2024</a:t>
            </a:fld>
            <a:endParaRPr lang="nl-NL" dirty="0"/>
          </a:p>
        </p:txBody>
      </p:sp>
      <p:sp>
        <p:nvSpPr>
          <p:cNvPr id="4" name="Tijdelijke aanduiding voor dia-afbeelding 3"/>
          <p:cNvSpPr>
            <a:spLocks noGrp="1" noRot="1" noChangeAspect="1"/>
          </p:cNvSpPr>
          <p:nvPr>
            <p:ph type="sldImg" idx="2"/>
          </p:nvPr>
        </p:nvSpPr>
        <p:spPr>
          <a:xfrm>
            <a:off x="381000" y="963613"/>
            <a:ext cx="6096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525652"/>
            <a:ext cx="5486400" cy="36360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380880" y="8326800"/>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505320" y="8326800"/>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215185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3251677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2024899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741382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13</a:t>
            </a:fld>
            <a:endParaRPr lang="nl-NL" dirty="0"/>
          </a:p>
        </p:txBody>
      </p:sp>
    </p:spTree>
    <p:extLst>
      <p:ext uri="{BB962C8B-B14F-4D97-AF65-F5344CB8AC3E}">
        <p14:creationId xmlns:p14="http://schemas.microsoft.com/office/powerpoint/2010/main" val="2801153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14</a:t>
            </a:fld>
            <a:endParaRPr lang="nl-NL" dirty="0"/>
          </a:p>
        </p:txBody>
      </p:sp>
    </p:spTree>
    <p:extLst>
      <p:ext uri="{BB962C8B-B14F-4D97-AF65-F5344CB8AC3E}">
        <p14:creationId xmlns:p14="http://schemas.microsoft.com/office/powerpoint/2010/main" val="31696435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15</a:t>
            </a:fld>
            <a:endParaRPr lang="nl-NL" dirty="0"/>
          </a:p>
        </p:txBody>
      </p:sp>
    </p:spTree>
    <p:extLst>
      <p:ext uri="{BB962C8B-B14F-4D97-AF65-F5344CB8AC3E}">
        <p14:creationId xmlns:p14="http://schemas.microsoft.com/office/powerpoint/2010/main" val="2385352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4266964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1199923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2697263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19</a:t>
            </a:fld>
            <a:endParaRPr lang="nl-NL" dirty="0"/>
          </a:p>
        </p:txBody>
      </p:sp>
    </p:spTree>
    <p:extLst>
      <p:ext uri="{BB962C8B-B14F-4D97-AF65-F5344CB8AC3E}">
        <p14:creationId xmlns:p14="http://schemas.microsoft.com/office/powerpoint/2010/main" val="1516431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1675453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20</a:t>
            </a:fld>
            <a:endParaRPr lang="nl-NL" dirty="0"/>
          </a:p>
        </p:txBody>
      </p:sp>
    </p:spTree>
    <p:extLst>
      <p:ext uri="{BB962C8B-B14F-4D97-AF65-F5344CB8AC3E}">
        <p14:creationId xmlns:p14="http://schemas.microsoft.com/office/powerpoint/2010/main" val="3419096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21</a:t>
            </a:fld>
            <a:endParaRPr lang="nl-NL" dirty="0"/>
          </a:p>
        </p:txBody>
      </p:sp>
    </p:spTree>
    <p:extLst>
      <p:ext uri="{BB962C8B-B14F-4D97-AF65-F5344CB8AC3E}">
        <p14:creationId xmlns:p14="http://schemas.microsoft.com/office/powerpoint/2010/main" val="9085929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22</a:t>
            </a:fld>
            <a:endParaRPr lang="nl-NL" dirty="0"/>
          </a:p>
        </p:txBody>
      </p:sp>
    </p:spTree>
    <p:extLst>
      <p:ext uri="{BB962C8B-B14F-4D97-AF65-F5344CB8AC3E}">
        <p14:creationId xmlns:p14="http://schemas.microsoft.com/office/powerpoint/2010/main" val="4571845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23</a:t>
            </a:fld>
            <a:endParaRPr lang="nl-NL" dirty="0"/>
          </a:p>
        </p:txBody>
      </p:sp>
    </p:spTree>
    <p:extLst>
      <p:ext uri="{BB962C8B-B14F-4D97-AF65-F5344CB8AC3E}">
        <p14:creationId xmlns:p14="http://schemas.microsoft.com/office/powerpoint/2010/main" val="2007189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24</a:t>
            </a:fld>
            <a:endParaRPr lang="nl-NL" dirty="0"/>
          </a:p>
        </p:txBody>
      </p:sp>
    </p:spTree>
    <p:extLst>
      <p:ext uri="{BB962C8B-B14F-4D97-AF65-F5344CB8AC3E}">
        <p14:creationId xmlns:p14="http://schemas.microsoft.com/office/powerpoint/2010/main" val="4874793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25</a:t>
            </a:fld>
            <a:endParaRPr lang="nl-NL" dirty="0"/>
          </a:p>
        </p:txBody>
      </p:sp>
    </p:spTree>
    <p:extLst>
      <p:ext uri="{BB962C8B-B14F-4D97-AF65-F5344CB8AC3E}">
        <p14:creationId xmlns:p14="http://schemas.microsoft.com/office/powerpoint/2010/main" val="31441656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26</a:t>
            </a:fld>
            <a:endParaRPr lang="nl-NL" dirty="0"/>
          </a:p>
        </p:txBody>
      </p:sp>
    </p:spTree>
    <p:extLst>
      <p:ext uri="{BB962C8B-B14F-4D97-AF65-F5344CB8AC3E}">
        <p14:creationId xmlns:p14="http://schemas.microsoft.com/office/powerpoint/2010/main" val="10874238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27</a:t>
            </a:fld>
            <a:endParaRPr lang="nl-NL" dirty="0"/>
          </a:p>
        </p:txBody>
      </p:sp>
    </p:spTree>
    <p:extLst>
      <p:ext uri="{BB962C8B-B14F-4D97-AF65-F5344CB8AC3E}">
        <p14:creationId xmlns:p14="http://schemas.microsoft.com/office/powerpoint/2010/main" val="4456243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28</a:t>
            </a:fld>
            <a:endParaRPr lang="nl-NL" dirty="0"/>
          </a:p>
        </p:txBody>
      </p:sp>
    </p:spTree>
    <p:extLst>
      <p:ext uri="{BB962C8B-B14F-4D97-AF65-F5344CB8AC3E}">
        <p14:creationId xmlns:p14="http://schemas.microsoft.com/office/powerpoint/2010/main" val="37731526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29</a:t>
            </a:fld>
            <a:endParaRPr lang="nl-NL" dirty="0"/>
          </a:p>
        </p:txBody>
      </p:sp>
    </p:spTree>
    <p:extLst>
      <p:ext uri="{BB962C8B-B14F-4D97-AF65-F5344CB8AC3E}">
        <p14:creationId xmlns:p14="http://schemas.microsoft.com/office/powerpoint/2010/main" val="305185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2968573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1327951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3494236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3017956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000875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049029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963613"/>
            <a:ext cx="60960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848898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9.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bg>
      <p:bgPr>
        <a:solidFill>
          <a:srgbClr val="E3000B"/>
        </a:solidFill>
        <a:effectLst/>
      </p:bgPr>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3" name="Vrije tekstregel voor toelichting"/>
          <p:cNvSpPr>
            <a:spLocks noGrp="1" noSelect="1"/>
          </p:cNvSpPr>
          <p:nvPr>
            <p:ph type="body" sz="quarter" idx="16" hasCustomPrompt="1"/>
          </p:nvPr>
        </p:nvSpPr>
        <p:spPr>
          <a:xfrm>
            <a:off x="939613" y="5018400"/>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[Vrije tekstregel voor toelichting]</a:t>
            </a:r>
          </a:p>
        </p:txBody>
      </p:sp>
      <p:sp>
        <p:nvSpPr>
          <p:cNvPr id="12" name="Naam van presentator"/>
          <p:cNvSpPr>
            <a:spLocks noGrp="1" noSelect="1"/>
          </p:cNvSpPr>
          <p:nvPr>
            <p:ph type="body" sz="quarter" idx="15" hasCustomPrompt="1"/>
          </p:nvPr>
        </p:nvSpPr>
        <p:spPr>
          <a:xfrm>
            <a:off x="939613" y="4774496"/>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[Eventueel naam van presentator]</a:t>
            </a:r>
          </a:p>
        </p:txBody>
      </p:sp>
      <p:sp>
        <p:nvSpPr>
          <p:cNvPr id="11" name="Datum van presentatie (JU-Free)"/>
          <p:cNvSpPr>
            <a:spLocks noGrp="1"/>
          </p:cNvSpPr>
          <p:nvPr>
            <p:ph type="body" sz="quarter" idx="14" hasCustomPrompt="1"/>
          </p:nvPr>
        </p:nvSpPr>
        <p:spPr>
          <a:xfrm>
            <a:off x="939613" y="4528107"/>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latin typeface="+mn-lt"/>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[Datum van presentatie]</a:t>
            </a:r>
          </a:p>
          <a:p>
            <a:pPr lvl="0"/>
            <a:r>
              <a:rPr lang="nl-NL" dirty="0"/>
              <a:t>JU-LEVEL1=Standaard</a:t>
            </a:r>
          </a:p>
        </p:txBody>
      </p:sp>
      <p:sp>
        <p:nvSpPr>
          <p:cNvPr id="6" name="Tijdelijke aanduiding voor titel 2 niveaus (JU-Free)"/>
          <p:cNvSpPr>
            <a:spLocks noGrp="1"/>
          </p:cNvSpPr>
          <p:nvPr>
            <p:ph type="body" sz="quarter" idx="13" hasCustomPrompt="1"/>
          </p:nvPr>
        </p:nvSpPr>
        <p:spPr>
          <a:xfrm>
            <a:off x="863545" y="512677"/>
            <a:ext cx="10080000" cy="3647900"/>
          </a:xfrm>
        </p:spPr>
        <p:txBody>
          <a:bodyPr anchor="b"/>
          <a:lstStyle>
            <a:lvl1pPr marL="0" indent="0">
              <a:lnSpc>
                <a:spcPct val="85000"/>
              </a:lnSpc>
              <a:spcBef>
                <a:spcPts val="0"/>
              </a:spcBef>
              <a:buNone/>
              <a:defRPr sz="6800" b="0">
                <a:solidFill>
                  <a:schemeClr val="bg1"/>
                </a:solidFill>
                <a:latin typeface="+mj-lt"/>
              </a:defRPr>
            </a:lvl1pPr>
            <a:lvl2pPr marL="0" indent="0">
              <a:lnSpc>
                <a:spcPct val="85000"/>
              </a:lnSpc>
              <a:spcBef>
                <a:spcPts val="0"/>
              </a:spcBef>
              <a:buNone/>
              <a:defRPr sz="6800" b="0"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7pPr>
            <a:lvl8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8pPr>
            <a:lvl9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ard">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inhoud 2 (JU-Free)"/>
          <p:cNvSpPr>
            <a:spLocks noGrp="1"/>
          </p:cNvSpPr>
          <p:nvPr>
            <p:ph idx="1" hasCustomPrompt="1"/>
          </p:nvPr>
        </p:nvSpPr>
        <p:spPr bwMode="gray">
          <a:xfrm>
            <a:off x="1066027" y="1773930"/>
            <a:ext cx="10062000" cy="4212000"/>
          </a:xfrm>
        </p:spPr>
        <p:txBody>
          <a:bodyPr/>
          <a:lstStyle>
            <a:lvl1pPr>
              <a:defRPr baseline="0"/>
            </a:lvl1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a:p>
            <a:pPr lvl="0"/>
            <a:endParaRPr lang="nl-NL" noProof="1"/>
          </a:p>
        </p:txBody>
      </p:sp>
      <p:sp>
        <p:nvSpPr>
          <p:cNvPr id="7" name="Tijdelijke aanduiding voor datum 6"/>
          <p:cNvSpPr>
            <a:spLocks noGrp="1" noSelect="1"/>
          </p:cNvSpPr>
          <p:nvPr>
            <p:ph type="dt" sz="half" idx="10"/>
          </p:nvPr>
        </p:nvSpPr>
        <p:spPr/>
        <p:txBody>
          <a:bodyPr/>
          <a:lstStyle/>
          <a:p>
            <a:fld id="{3173DE11-90EF-4400-A6F5-8A2DCCBD9698}" type="datetime4">
              <a:rPr lang="nl-NL" noProof="1" smtClean="0"/>
              <a:t>31 mei 2024</a:t>
            </a:fld>
            <a:endParaRPr lang="nl-NL" noProof="1"/>
          </a:p>
        </p:txBody>
      </p:sp>
      <p:sp>
        <p:nvSpPr>
          <p:cNvPr id="8" name="Tijdelijke aanduiding voor voettekst 7"/>
          <p:cNvSpPr>
            <a:spLocks noGrp="1" noSelect="1"/>
          </p:cNvSpPr>
          <p:nvPr>
            <p:ph type="ftr" sz="quarter" idx="11"/>
          </p:nvPr>
        </p:nvSpPr>
        <p:spPr/>
        <p:txBody>
          <a:bodyPr/>
          <a:lstStyle/>
          <a:p>
            <a:r>
              <a:rPr lang="nl-NL" noProof="1"/>
              <a:t>[Voettekst]</a:t>
            </a:r>
          </a:p>
        </p:txBody>
      </p:sp>
      <p:sp>
        <p:nvSpPr>
          <p:cNvPr id="9" name="Tijdelijke aanduiding voor dianummer 8"/>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
        <p:nvSpPr>
          <p:cNvPr id="2" name="Titel 1"/>
          <p:cNvSpPr>
            <a:spLocks noGrp="1" noSelect="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355309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en kader (2)">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ijdelijke aanduiding voor datum 6"/>
          <p:cNvSpPr>
            <a:spLocks noGrp="1" noSelect="1"/>
          </p:cNvSpPr>
          <p:nvPr>
            <p:ph type="dt" sz="half" idx="10"/>
          </p:nvPr>
        </p:nvSpPr>
        <p:spPr/>
        <p:txBody>
          <a:bodyPr/>
          <a:lstStyle/>
          <a:p>
            <a:fld id="{3173DE11-90EF-4400-A6F5-8A2DCCBD9698}" type="datetime4">
              <a:rPr lang="nl-NL" noProof="1" smtClean="0"/>
              <a:t>31 mei 2024</a:t>
            </a:fld>
            <a:endParaRPr lang="nl-NL" noProof="1"/>
          </a:p>
        </p:txBody>
      </p:sp>
      <p:sp>
        <p:nvSpPr>
          <p:cNvPr id="8" name="Tijdelijke aanduiding voor voettekst 7"/>
          <p:cNvSpPr>
            <a:spLocks noGrp="1" noSelect="1"/>
          </p:cNvSpPr>
          <p:nvPr>
            <p:ph type="ftr" sz="quarter" idx="11"/>
          </p:nvPr>
        </p:nvSpPr>
        <p:spPr/>
        <p:txBody>
          <a:bodyPr/>
          <a:lstStyle/>
          <a:p>
            <a:r>
              <a:rPr lang="nl-NL" noProof="1"/>
              <a:t>[Voettekst]</a:t>
            </a:r>
          </a:p>
        </p:txBody>
      </p:sp>
      <p:sp>
        <p:nvSpPr>
          <p:cNvPr id="9" name="Tijdelijke aanduiding voor dianummer 8"/>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
        <p:nvSpPr>
          <p:cNvPr id="13" name="Tijdelijke aanduiding voor inhoud R"/>
          <p:cNvSpPr>
            <a:spLocks noGrp="1" noSelect="1"/>
          </p:cNvSpPr>
          <p:nvPr>
            <p:ph idx="1004" hasCustomPrompt="1"/>
          </p:nvPr>
        </p:nvSpPr>
        <p:spPr bwMode="gray">
          <a:xfrm>
            <a:off x="6638827" y="1773930"/>
            <a:ext cx="4489200" cy="4212000"/>
          </a:xfrm>
        </p:spPr>
        <p:txBody>
          <a:bodyPr/>
          <a:lstStyle>
            <a:lvl1pPr>
              <a:defRPr baseline="0"/>
            </a:lvl1pPr>
          </a:lstStyle>
          <a:p>
            <a:pPr lvl="0"/>
            <a:r>
              <a:rPr lang="nl-NL" dirty="0"/>
              <a:t>[Tekst 2-kolomsindeling]</a:t>
            </a:r>
          </a:p>
        </p:txBody>
      </p:sp>
      <p:sp>
        <p:nvSpPr>
          <p:cNvPr id="12" name="Tijdelijke aanduiding voor inhoud L (JU-Free)"/>
          <p:cNvSpPr>
            <a:spLocks noGrp="1"/>
          </p:cNvSpPr>
          <p:nvPr>
            <p:ph idx="1003" hasCustomPrompt="1"/>
          </p:nvPr>
        </p:nvSpPr>
        <p:spPr bwMode="gray">
          <a:xfrm>
            <a:off x="1066027" y="1773930"/>
            <a:ext cx="4489200" cy="4212000"/>
          </a:xfrm>
        </p:spPr>
        <p:txBody>
          <a:bodyPr/>
          <a:lstStyle>
            <a:lvl1pPr>
              <a:defRPr baseline="0"/>
            </a:lvl1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a:p>
            <a:pPr lvl="0"/>
            <a:endParaRPr lang="nl-NL" noProof="1"/>
          </a:p>
        </p:txBody>
      </p:sp>
      <p:sp>
        <p:nvSpPr>
          <p:cNvPr id="2" name="Titel 1"/>
          <p:cNvSpPr>
            <a:spLocks noGrp="1" noSelect="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278817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fbeelding wit vlak">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a:extLst>
              <a:ext uri="{FF2B5EF4-FFF2-40B4-BE49-F238E27FC236}">
                <a16:creationId xmlns:a16="http://schemas.microsoft.com/office/drawing/2014/main" id="{620FC3B0-4963-4F3B-89E4-07835CB27B52}"/>
              </a:ext>
            </a:extLst>
          </p:cNvPr>
          <p:cNvSpPr>
            <a:spLocks noGrp="1" noSelect="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[Afbeelding]</a:t>
            </a:r>
          </a:p>
        </p:txBody>
      </p:sp>
      <p:sp>
        <p:nvSpPr>
          <p:cNvPr id="3" name="Text Placeholder 2 (PHJU)"/>
          <p:cNvSpPr>
            <a:spLocks noGrp="1" noSelect="1"/>
          </p:cNvSpPr>
          <p:nvPr userDrawn="1">
            <p:ph type="body" idx="1000" hasCustomPrompt="1"/>
            <p:custDataLst>
              <p:custData r:id="rId1"/>
            </p:custDataLst>
          </p:nvPr>
        </p:nvSpPr>
        <p:spPr>
          <a:xfrm>
            <a:off x="8474400" y="3160800"/>
            <a:ext cx="3445200" cy="344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nl-NL"/>
              <a:t> </a:t>
            </a:r>
          </a:p>
        </p:txBody>
      </p:sp>
      <p:sp>
        <p:nvSpPr>
          <p:cNvPr id="6" name="Tijdelijke aanduiding voor tekst 5 (JU-Free)"/>
          <p:cNvSpPr>
            <a:spLocks noGrp="1"/>
          </p:cNvSpPr>
          <p:nvPr>
            <p:ph type="body" sz="quarter" idx="11" hasCustomPrompt="1"/>
          </p:nvPr>
        </p:nvSpPr>
        <p:spPr>
          <a:xfrm>
            <a:off x="8651875" y="3860613"/>
            <a:ext cx="3097213" cy="2232025"/>
          </a:xfrm>
        </p:spPr>
        <p:txBody>
          <a:bodyPr/>
          <a:lstStyle>
            <a:lvl1pPr marL="0" indent="0">
              <a:lnSpc>
                <a:spcPct val="85000"/>
              </a:lnSpc>
              <a:spcBef>
                <a:spcPts val="0"/>
              </a:spcBef>
              <a:buNone/>
              <a:defRPr sz="3000" b="1" baseline="0">
                <a:solidFill>
                  <a:schemeClr val="accent1"/>
                </a:solidFill>
                <a:latin typeface="+mn-lt"/>
              </a:defRPr>
            </a:lvl1pPr>
            <a:lvl2pPr marL="0" indent="0">
              <a:spcBef>
                <a:spcPts val="2400"/>
              </a:spcBef>
              <a:buNone/>
              <a:defRPr sz="1400"/>
            </a:lvl2pPr>
            <a:lvl3pPr marL="0" indent="0">
              <a:spcBef>
                <a:spcPts val="0"/>
              </a:spcBef>
              <a:buFont typeface="Arial" panose="020B0604020202020204" pitchFamily="34" charset="0"/>
              <a:buNone/>
              <a:defRPr sz="1400"/>
            </a:lvl3pPr>
            <a:lvl4pPr marL="0" indent="0">
              <a:spcBef>
                <a:spcPts val="0"/>
              </a:spcBef>
              <a:buFont typeface="Arial" panose="020B0604020202020204" pitchFamily="34" charset="0"/>
              <a:buNone/>
              <a:defRPr sz="1400"/>
            </a:lvl4pPr>
            <a:lvl5pPr marL="0" indent="0">
              <a:spcBef>
                <a:spcPts val="0"/>
              </a:spcBef>
              <a:buFont typeface="Arial" panose="020B0604020202020204" pitchFamily="34" charset="0"/>
              <a:buNone/>
              <a:defRPr sz="1400"/>
            </a:lvl5pPr>
            <a:lvl6pPr marL="0" indent="0">
              <a:spcBef>
                <a:spcPts val="0"/>
              </a:spcBef>
              <a:buFont typeface="Arial" panose="020B0604020202020204" pitchFamily="34" charset="0"/>
              <a:buNone/>
              <a:defRPr sz="1400"/>
            </a:lvl6pPr>
            <a:lvl7pPr marL="0" indent="0">
              <a:spcBef>
                <a:spcPts val="0"/>
              </a:spcBef>
              <a:buFont typeface="Arial" panose="020B0604020202020204" pitchFamily="34" charset="0"/>
              <a:buNone/>
              <a:defRPr sz="1400"/>
            </a:lvl7pPr>
            <a:lvl8pPr marL="0" indent="0">
              <a:spcBef>
                <a:spcPts val="0"/>
              </a:spcBef>
              <a:buFont typeface="Arial" panose="020B0604020202020204" pitchFamily="34" charset="0"/>
              <a:buNone/>
              <a:defRPr sz="1400"/>
            </a:lvl8pPr>
            <a:lvl9pPr marL="0" indent="0">
              <a:spcBef>
                <a:spcPts val="0"/>
              </a:spcBef>
              <a:buFont typeface="Arial" panose="020B0604020202020204" pitchFamily="34" charset="0"/>
              <a:buNone/>
              <a:defRPr sz="1400"/>
            </a:lvl9pPr>
          </a:lstStyle>
          <a:p>
            <a:pPr lvl="0"/>
            <a:r>
              <a:rPr lang="nl-NL" dirty="0"/>
              <a:t>[Kop]</a:t>
            </a:r>
          </a:p>
          <a:p>
            <a:pPr lvl="0"/>
            <a:r>
              <a:rPr lang="nl-NL" dirty="0"/>
              <a:t>JU-LEVEL1=Kop</a:t>
            </a:r>
          </a:p>
          <a:p>
            <a:pPr lvl="1"/>
            <a:r>
              <a:rPr lang="nl-NL" dirty="0"/>
              <a:t>JU-LEVEL2=Basistekst</a:t>
            </a:r>
          </a:p>
        </p:txBody>
      </p:sp>
      <p:sp>
        <p:nvSpPr>
          <p:cNvPr id="2" name="Rechthoek: afgeronde hoeken 1">
            <a:extLst>
              <a:ext uri="{FF2B5EF4-FFF2-40B4-BE49-F238E27FC236}">
                <a16:creationId xmlns:a16="http://schemas.microsoft.com/office/drawing/2014/main" id="{658BE619-73D5-4A0A-9AB2-3E869478FB4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79770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fbeelding rood vlak">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a:extLst>
              <a:ext uri="{FF2B5EF4-FFF2-40B4-BE49-F238E27FC236}">
                <a16:creationId xmlns:a16="http://schemas.microsoft.com/office/drawing/2014/main" id="{620FC3B0-4963-4F3B-89E4-07835CB27B52}"/>
              </a:ext>
            </a:extLst>
          </p:cNvPr>
          <p:cNvSpPr>
            <a:spLocks noGrp="1" noSelect="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[Afbeelding]</a:t>
            </a:r>
          </a:p>
        </p:txBody>
      </p:sp>
      <p:sp>
        <p:nvSpPr>
          <p:cNvPr id="3" name="Text Placeholder 2 (PHJU)"/>
          <p:cNvSpPr>
            <a:spLocks noGrp="1" noSelect="1"/>
          </p:cNvSpPr>
          <p:nvPr userDrawn="1">
            <p:ph type="body" idx="1000" hasCustomPrompt="1"/>
            <p:custDataLst>
              <p:custData r:id="rId1"/>
            </p:custDataLst>
          </p:nvPr>
        </p:nvSpPr>
        <p:spPr>
          <a:xfrm>
            <a:off x="280800" y="280800"/>
            <a:ext cx="3445200" cy="3445200"/>
          </a:xfrm>
          <a:prstGeom prst="rect">
            <a:avLst/>
          </a:prstGeom>
          <a:solidFill>
            <a:srgbClr val="E3000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nl-NL"/>
              <a:t> </a:t>
            </a:r>
          </a:p>
        </p:txBody>
      </p:sp>
      <p:sp>
        <p:nvSpPr>
          <p:cNvPr id="6" name="Tijdelijke aanduiding voor tekst 5 (JU-Free)"/>
          <p:cNvSpPr>
            <a:spLocks noGrp="1"/>
          </p:cNvSpPr>
          <p:nvPr>
            <p:ph type="body" sz="quarter" idx="11" hasCustomPrompt="1"/>
          </p:nvPr>
        </p:nvSpPr>
        <p:spPr>
          <a:xfrm>
            <a:off x="457200" y="979200"/>
            <a:ext cx="3097213" cy="2232025"/>
          </a:xfrm>
        </p:spPr>
        <p:txBody>
          <a:bodyPr/>
          <a:lstStyle>
            <a:lvl1pPr marL="0" indent="0">
              <a:lnSpc>
                <a:spcPct val="85000"/>
              </a:lnSpc>
              <a:spcBef>
                <a:spcPts val="0"/>
              </a:spcBef>
              <a:buNone/>
              <a:defRPr sz="3000" b="1" baseline="0">
                <a:solidFill>
                  <a:schemeClr val="bg1"/>
                </a:solidFill>
                <a:latin typeface="+mn-lt"/>
              </a:defRPr>
            </a:lvl1pPr>
            <a:lvl2pPr marL="0" indent="0">
              <a:spcBef>
                <a:spcPts val="2400"/>
              </a:spcBef>
              <a:buNone/>
              <a:defRPr sz="1400">
                <a:solidFill>
                  <a:schemeClr val="bg1"/>
                </a:solidFill>
              </a:defRPr>
            </a:lvl2pPr>
            <a:lvl3pPr marL="0" indent="0">
              <a:spcBef>
                <a:spcPts val="0"/>
              </a:spcBef>
              <a:buFont typeface="Arial" panose="020B0604020202020204" pitchFamily="34" charset="0"/>
              <a:buNone/>
              <a:defRPr sz="1400">
                <a:solidFill>
                  <a:schemeClr val="bg1"/>
                </a:solidFill>
              </a:defRPr>
            </a:lvl3pPr>
            <a:lvl4pPr marL="0" indent="0">
              <a:spcBef>
                <a:spcPts val="0"/>
              </a:spcBef>
              <a:buFont typeface="Arial" panose="020B0604020202020204" pitchFamily="34" charset="0"/>
              <a:buNone/>
              <a:defRPr sz="1400">
                <a:solidFill>
                  <a:schemeClr val="bg1"/>
                </a:solidFill>
                <a:latin typeface="+mn-lt"/>
              </a:defRPr>
            </a:lvl4pPr>
            <a:lvl5pPr marL="0" indent="0">
              <a:spcBef>
                <a:spcPts val="0"/>
              </a:spcBef>
              <a:buFont typeface="Arial" panose="020B0604020202020204" pitchFamily="34" charset="0"/>
              <a:buNone/>
              <a:defRPr sz="1400">
                <a:solidFill>
                  <a:schemeClr val="bg1"/>
                </a:solidFill>
              </a:defRPr>
            </a:lvl5pPr>
            <a:lvl6pPr marL="0" indent="0">
              <a:spcBef>
                <a:spcPts val="0"/>
              </a:spcBef>
              <a:buFont typeface="Arial" panose="020B0604020202020204" pitchFamily="34" charset="0"/>
              <a:buNone/>
              <a:defRPr sz="1400">
                <a:solidFill>
                  <a:schemeClr val="bg1"/>
                </a:solidFill>
              </a:defRPr>
            </a:lvl6pPr>
            <a:lvl7pPr marL="0" indent="0">
              <a:spcBef>
                <a:spcPts val="0"/>
              </a:spcBef>
              <a:buFont typeface="Arial" panose="020B0604020202020204" pitchFamily="34" charset="0"/>
              <a:buNone/>
              <a:defRPr sz="1400">
                <a:solidFill>
                  <a:schemeClr val="bg1"/>
                </a:solidFill>
              </a:defRPr>
            </a:lvl7pPr>
            <a:lvl8pPr marL="0" indent="0">
              <a:spcBef>
                <a:spcPts val="0"/>
              </a:spcBef>
              <a:buFont typeface="Arial" panose="020B0604020202020204" pitchFamily="34" charset="0"/>
              <a:buNone/>
              <a:defRPr sz="1400">
                <a:solidFill>
                  <a:schemeClr val="bg1"/>
                </a:solidFill>
              </a:defRPr>
            </a:lvl8pPr>
            <a:lvl9pPr marL="0" indent="0">
              <a:spcBef>
                <a:spcPts val="0"/>
              </a:spcBef>
              <a:buFont typeface="Arial" panose="020B0604020202020204" pitchFamily="34" charset="0"/>
              <a:buNone/>
              <a:defRPr sz="1400">
                <a:solidFill>
                  <a:schemeClr val="bg1"/>
                </a:solidFill>
              </a:defRPr>
            </a:lvl9pPr>
          </a:lstStyle>
          <a:p>
            <a:pPr lvl="0"/>
            <a:r>
              <a:rPr lang="nl-NL"/>
              <a:t>[Kop]</a:t>
            </a:r>
          </a:p>
          <a:p>
            <a:pPr lvl="0"/>
            <a:r>
              <a:rPr lang="nl-NL"/>
              <a:t>JU-LEVEL1=Kop</a:t>
            </a:r>
          </a:p>
          <a:p>
            <a:pPr lvl="1"/>
            <a:r>
              <a:rPr lang="nl-NL"/>
              <a:t>JU-LEVEL2=Basistekst</a:t>
            </a:r>
            <a:endParaRPr lang="nl-NL" dirty="0"/>
          </a:p>
        </p:txBody>
      </p:sp>
      <p:sp>
        <p:nvSpPr>
          <p:cNvPr id="9" name="Rechthoek: afgeronde hoeken 8">
            <a:extLst>
              <a:ext uri="{FF2B5EF4-FFF2-40B4-BE49-F238E27FC236}">
                <a16:creationId xmlns:a16="http://schemas.microsoft.com/office/drawing/2014/main" id="{83609E12-BE53-4187-AD3F-CFB25812DE68}"/>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1761144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R)">
    <p:bg>
      <p:bgPr>
        <a:solidFill>
          <a:srgbClr val="F2F2F2"/>
        </a:solidFill>
        <a:effectLst/>
      </p:bgPr>
    </p:bg>
    <p:spTree>
      <p:nvGrpSpPr>
        <p:cNvPr id="1" name=""/>
        <p:cNvGrpSpPr/>
        <p:nvPr/>
      </p:nvGrpSpPr>
      <p:grpSpPr>
        <a:xfrm>
          <a:off x="0" y="0"/>
          <a:ext cx="0" cy="0"/>
          <a:chOff x="0" y="0"/>
          <a:chExt cx="0" cy="0"/>
        </a:xfrm>
      </p:grpSpPr>
      <p:sp>
        <p:nvSpPr>
          <p:cNvPr id="14" name="Tijdelijke aanduiding voor afbeelding 13"/>
          <p:cNvSpPr>
            <a:spLocks noGrp="1" noSelect="1"/>
          </p:cNvSpPr>
          <p:nvPr>
            <p:ph type="pic" sz="quarter" idx="14" hasCustomPrompt="1"/>
          </p:nvPr>
        </p:nvSpPr>
        <p:spPr>
          <a:xfrm>
            <a:off x="6094800" y="0"/>
            <a:ext cx="6094800" cy="6208481"/>
          </a:xfrm>
          <a:noFill/>
        </p:spPr>
        <p:txBody>
          <a:bodyPr/>
          <a:lstStyle>
            <a:lvl1pPr marL="0" indent="0">
              <a:buNone/>
              <a:defRPr/>
            </a:lvl1pPr>
          </a:lstStyle>
          <a:p>
            <a:r>
              <a:rPr lang="nl-NL" dirty="0"/>
              <a:t>[Afbeelding]</a:t>
            </a:r>
          </a:p>
        </p:txBody>
      </p:sp>
      <p:sp>
        <p:nvSpPr>
          <p:cNvPr id="17" name="Achtergrondvlak"/>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ijdelijke aanduiding voor datum 6"/>
          <p:cNvSpPr>
            <a:spLocks noGrp="1" noSelect="1"/>
          </p:cNvSpPr>
          <p:nvPr>
            <p:ph type="dt" sz="half" idx="10"/>
          </p:nvPr>
        </p:nvSpPr>
        <p:spPr/>
        <p:txBody>
          <a:bodyPr/>
          <a:lstStyle/>
          <a:p>
            <a:fld id="{3173DE11-90EF-4400-A6F5-8A2DCCBD9698}" type="datetime4">
              <a:rPr lang="nl-NL" noProof="1" smtClean="0"/>
              <a:t>31 mei 2024</a:t>
            </a:fld>
            <a:endParaRPr lang="nl-NL" noProof="1"/>
          </a:p>
        </p:txBody>
      </p:sp>
      <p:sp>
        <p:nvSpPr>
          <p:cNvPr id="8" name="Tijdelijke aanduiding voor voettekst 7"/>
          <p:cNvSpPr>
            <a:spLocks noGrp="1" noSelect="1"/>
          </p:cNvSpPr>
          <p:nvPr>
            <p:ph type="ftr" sz="quarter" idx="11"/>
          </p:nvPr>
        </p:nvSpPr>
        <p:spPr/>
        <p:txBody>
          <a:bodyPr/>
          <a:lstStyle/>
          <a:p>
            <a:r>
              <a:rPr lang="nl-NL" noProof="1"/>
              <a:t>[Voettekst]</a:t>
            </a:r>
          </a:p>
        </p:txBody>
      </p:sp>
      <p:sp>
        <p:nvSpPr>
          <p:cNvPr id="9" name="Tijdelijke aanduiding voor dianummer 8"/>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
        <p:nvSpPr>
          <p:cNvPr id="15"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6"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2" name="Tijdelijke aanduiding voor tekst 11"/>
          <p:cNvSpPr>
            <a:spLocks noGrp="1" noSelect="1"/>
          </p:cNvSpPr>
          <p:nvPr>
            <p:ph type="body" sz="quarter" idx="13" hasCustomPrompt="1"/>
          </p:nvPr>
        </p:nvSpPr>
        <p:spPr>
          <a:xfrm>
            <a:off x="10656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nl-NL" dirty="0"/>
              <a:t>[Tekst]</a:t>
            </a:r>
          </a:p>
        </p:txBody>
      </p:sp>
      <p:sp>
        <p:nvSpPr>
          <p:cNvPr id="5" name="***Titel 4"/>
          <p:cNvSpPr>
            <a:spLocks noGrp="1" noSelect="1"/>
          </p:cNvSpPr>
          <p:nvPr>
            <p:ph type="title" hasCustomPrompt="1"/>
          </p:nvPr>
        </p:nvSpPr>
        <p:spPr>
          <a:xfrm>
            <a:off x="864817" y="469373"/>
            <a:ext cx="4727127" cy="720000"/>
          </a:xfrm>
        </p:spPr>
        <p:txBody>
          <a:bodyPr/>
          <a:lstStyle>
            <a:lvl1pPr>
              <a:defRPr/>
            </a:lvl1pPr>
          </a:lstStyle>
          <a:p>
            <a:r>
              <a:rPr lang="nl-NL" dirty="0"/>
              <a:t>[titel]</a:t>
            </a:r>
          </a:p>
        </p:txBody>
      </p:sp>
    </p:spTree>
    <p:extLst>
      <p:ext uri="{BB962C8B-B14F-4D97-AF65-F5344CB8AC3E}">
        <p14:creationId xmlns:p14="http://schemas.microsoft.com/office/powerpoint/2010/main" val="4174235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L)">
    <p:bg>
      <p:bgPr>
        <a:solidFill>
          <a:srgbClr val="F2F2F2"/>
        </a:solidFill>
        <a:effectLst/>
      </p:bgPr>
    </p:bg>
    <p:spTree>
      <p:nvGrpSpPr>
        <p:cNvPr id="1" name=""/>
        <p:cNvGrpSpPr/>
        <p:nvPr/>
      </p:nvGrpSpPr>
      <p:grpSpPr>
        <a:xfrm>
          <a:off x="0" y="0"/>
          <a:ext cx="0" cy="0"/>
          <a:chOff x="0" y="0"/>
          <a:chExt cx="0" cy="0"/>
        </a:xfrm>
      </p:grpSpPr>
      <p:sp>
        <p:nvSpPr>
          <p:cNvPr id="14" name="Tijdelijke aanduiding voor afbeelding 13"/>
          <p:cNvSpPr>
            <a:spLocks noGrp="1" noSelect="1"/>
          </p:cNvSpPr>
          <p:nvPr>
            <p:ph type="pic" sz="quarter" idx="14" hasCustomPrompt="1"/>
          </p:nvPr>
        </p:nvSpPr>
        <p:spPr>
          <a:xfrm>
            <a:off x="0" y="0"/>
            <a:ext cx="6094800" cy="6208560"/>
          </a:xfrm>
        </p:spPr>
        <p:txBody>
          <a:bodyPr/>
          <a:lstStyle>
            <a:lvl1pPr marL="0" indent="0">
              <a:buNone/>
              <a:defRPr/>
            </a:lvl1pPr>
          </a:lstStyle>
          <a:p>
            <a:r>
              <a:rPr lang="nl-NL" dirty="0"/>
              <a:t>[Afbeelding]</a:t>
            </a:r>
          </a:p>
        </p:txBody>
      </p:sp>
      <p:sp>
        <p:nvSpPr>
          <p:cNvPr id="17" name="Achtergrondvlak"/>
          <p:cNvSpPr>
            <a:spLocks noSelect="1"/>
          </p:cNvSpPr>
          <p:nvPr userDrawn="1"/>
        </p:nvSpPr>
        <p:spPr>
          <a:xfrm>
            <a:off x="0" y="6210000"/>
            <a:ext cx="12196800" cy="6552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ijdelijke aanduiding voor datum 6"/>
          <p:cNvSpPr>
            <a:spLocks noGrp="1" noSelect="1"/>
          </p:cNvSpPr>
          <p:nvPr>
            <p:ph type="dt" sz="half" idx="10"/>
          </p:nvPr>
        </p:nvSpPr>
        <p:spPr/>
        <p:txBody>
          <a:bodyPr/>
          <a:lstStyle/>
          <a:p>
            <a:fld id="{3173DE11-90EF-4400-A6F5-8A2DCCBD9698}" type="datetime4">
              <a:rPr lang="nl-NL" noProof="1" smtClean="0"/>
              <a:t>31 mei 2024</a:t>
            </a:fld>
            <a:endParaRPr lang="nl-NL" noProof="1"/>
          </a:p>
        </p:txBody>
      </p:sp>
      <p:sp>
        <p:nvSpPr>
          <p:cNvPr id="8" name="Tijdelijke aanduiding voor voettekst 7"/>
          <p:cNvSpPr>
            <a:spLocks noGrp="1" noSelect="1"/>
          </p:cNvSpPr>
          <p:nvPr>
            <p:ph type="ftr" sz="quarter" idx="11"/>
          </p:nvPr>
        </p:nvSpPr>
        <p:spPr/>
        <p:txBody>
          <a:bodyPr/>
          <a:lstStyle/>
          <a:p>
            <a:r>
              <a:rPr lang="nl-NL" noProof="1"/>
              <a:t>[Voettekst]</a:t>
            </a:r>
          </a:p>
        </p:txBody>
      </p:sp>
      <p:sp>
        <p:nvSpPr>
          <p:cNvPr id="9" name="Tijdelijke aanduiding voor dianummer 8"/>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
        <p:nvSpPr>
          <p:cNvPr id="15"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82B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nl-NL"/>
          </a:p>
        </p:txBody>
      </p:sp>
      <p:sp>
        <p:nvSpPr>
          <p:cNvPr id="16"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nl-NL"/>
          </a:p>
        </p:txBody>
      </p:sp>
      <p:sp>
        <p:nvSpPr>
          <p:cNvPr id="12" name="Tijdelijke aanduiding voor tekst 11"/>
          <p:cNvSpPr>
            <a:spLocks noGrp="1" noSelect="1"/>
          </p:cNvSpPr>
          <p:nvPr>
            <p:ph type="body" sz="quarter" idx="13" hasCustomPrompt="1"/>
          </p:nvPr>
        </p:nvSpPr>
        <p:spPr>
          <a:xfrm>
            <a:off x="66240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nl-NL" dirty="0"/>
              <a:t>[Tekst]</a:t>
            </a:r>
          </a:p>
        </p:txBody>
      </p:sp>
      <p:sp>
        <p:nvSpPr>
          <p:cNvPr id="5" name="***Titel 4"/>
          <p:cNvSpPr>
            <a:spLocks noGrp="1" noSelect="1"/>
          </p:cNvSpPr>
          <p:nvPr>
            <p:ph type="title" hasCustomPrompt="1"/>
          </p:nvPr>
        </p:nvSpPr>
        <p:spPr>
          <a:xfrm>
            <a:off x="6400425" y="469373"/>
            <a:ext cx="4727127" cy="720000"/>
          </a:xfrm>
        </p:spPr>
        <p:txBody>
          <a:bodyPr/>
          <a:lstStyle>
            <a:lvl1pPr>
              <a:defRPr/>
            </a:lvl1pPr>
          </a:lstStyle>
          <a:p>
            <a:r>
              <a:rPr lang="nl-NL" dirty="0"/>
              <a:t>[titel]</a:t>
            </a:r>
          </a:p>
        </p:txBody>
      </p:sp>
    </p:spTree>
    <p:extLst>
      <p:ext uri="{BB962C8B-B14F-4D97-AF65-F5344CB8AC3E}">
        <p14:creationId xmlns:p14="http://schemas.microsoft.com/office/powerpoint/2010/main" val="3152770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wit logo">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a:extLst>
              <a:ext uri="{FF2B5EF4-FFF2-40B4-BE49-F238E27FC236}">
                <a16:creationId xmlns:a16="http://schemas.microsoft.com/office/drawing/2014/main" id="{620FC3B0-4963-4F3B-89E4-07835CB27B52}"/>
              </a:ext>
            </a:extLst>
          </p:cNvPr>
          <p:cNvSpPr>
            <a:spLocks noGrp="1" noSelect="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[Klik hier en voeg via Invoegen | Afbeeldingen een foto in]</a:t>
            </a:r>
          </a:p>
        </p:txBody>
      </p:sp>
      <p:sp>
        <p:nvSpPr>
          <p:cNvPr id="2" name="Titel 1"/>
          <p:cNvSpPr>
            <a:spLocks noGrp="1" noSelect="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655096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rood/zwart logo">
    <p:spTree>
      <p:nvGrpSpPr>
        <p:cNvPr id="1" name=""/>
        <p:cNvGrpSpPr/>
        <p:nvPr/>
      </p:nvGrpSpPr>
      <p:grpSpPr>
        <a:xfrm>
          <a:off x="0" y="0"/>
          <a:ext cx="0" cy="0"/>
          <a:chOff x="0" y="0"/>
          <a:chExt cx="0" cy="0"/>
        </a:xfrm>
      </p:grpSpPr>
      <p:sp>
        <p:nvSpPr>
          <p:cNvPr id="4" name="Tijdelijke aanduiding voor afbeelding 3">
            <a:extLst>
              <a:ext uri="{FF2B5EF4-FFF2-40B4-BE49-F238E27FC236}">
                <a16:creationId xmlns:a16="http://schemas.microsoft.com/office/drawing/2014/main" id="{47E6A862-E120-4FC9-B4A7-DCAF17FA2D10}"/>
              </a:ext>
            </a:extLst>
          </p:cNvPr>
          <p:cNvSpPr>
            <a:spLocks noGrp="1" noSelect="1"/>
          </p:cNvSpPr>
          <p:nvPr>
            <p:ph type="pic" sz="quarter" idx="10" hasCustomPrompt="1"/>
          </p:nvPr>
        </p:nvSpPr>
        <p:spPr>
          <a:xfrm>
            <a:off x="0" y="0"/>
            <a:ext cx="12193200" cy="6210000"/>
          </a:xfrm>
        </p:spPr>
        <p:txBody>
          <a:bodyPr/>
          <a:lstStyle>
            <a:lvl1pPr marL="0" indent="0">
              <a:buFontTx/>
              <a:buNone/>
              <a:defRPr/>
            </a:lvl1pPr>
          </a:lstStyle>
          <a:p>
            <a:r>
              <a:rPr lang="nl-NL" dirty="0"/>
              <a:t>[Klik hier en voeg via Invoegen | Afbeeldingen een foto in</a:t>
            </a:r>
            <a:r>
              <a:rPr lang="en-US" dirty="0"/>
              <a:t>]</a:t>
            </a:r>
            <a:endParaRPr lang="nl-NL" dirty="0"/>
          </a:p>
        </p:txBody>
      </p:sp>
      <p:sp>
        <p:nvSpPr>
          <p:cNvPr id="12" name="Achtergrondvlak">
            <a:extLst>
              <a:ext uri="{FF2B5EF4-FFF2-40B4-BE49-F238E27FC236}">
                <a16:creationId xmlns:a16="http://schemas.microsoft.com/office/drawing/2014/main" id="{C92C52A1-98B3-4A17-9378-B421B9C2FEC3}"/>
              </a:ext>
            </a:extLst>
          </p:cNvPr>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Vrije vorm: vorm 107">
            <a:extLst>
              <a:ext uri="{FF2B5EF4-FFF2-40B4-BE49-F238E27FC236}">
                <a16:creationId xmlns:a16="http://schemas.microsoft.com/office/drawing/2014/main" id="{08C9B435-9A6D-4FBC-B5FC-BC3FD068A9A4}"/>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4" name="Vrije vorm: vorm 112">
            <a:extLst>
              <a:ext uri="{FF2B5EF4-FFF2-40B4-BE49-F238E27FC236}">
                <a16:creationId xmlns:a16="http://schemas.microsoft.com/office/drawing/2014/main" id="{82E02DE9-BB24-4F2E-94C5-5D1C6A09ADC3}"/>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2" name="Titel 1"/>
          <p:cNvSpPr>
            <a:spLocks noGrp="1" noSelect="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1720061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wit logo">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a:extLst>
              <a:ext uri="{FF2B5EF4-FFF2-40B4-BE49-F238E27FC236}">
                <a16:creationId xmlns:a16="http://schemas.microsoft.com/office/drawing/2014/main" id="{620FC3B0-4963-4F3B-89E4-07835CB27B52}"/>
              </a:ext>
            </a:extLst>
          </p:cNvPr>
          <p:cNvSpPr>
            <a:spLocks noGrp="1" noSelect="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[Klik hier en voeg via Invoegen | Afbeeldingen een foto in]</a:t>
            </a:r>
          </a:p>
        </p:txBody>
      </p:sp>
      <p:sp>
        <p:nvSpPr>
          <p:cNvPr id="2" name="Titel 1"/>
          <p:cNvSpPr>
            <a:spLocks noGrp="1" noSelect="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2107686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rood/zwart logo">
    <p:spTree>
      <p:nvGrpSpPr>
        <p:cNvPr id="1" name=""/>
        <p:cNvGrpSpPr/>
        <p:nvPr/>
      </p:nvGrpSpPr>
      <p:grpSpPr>
        <a:xfrm>
          <a:off x="0" y="0"/>
          <a:ext cx="0" cy="0"/>
          <a:chOff x="0" y="0"/>
          <a:chExt cx="0" cy="0"/>
        </a:xfrm>
      </p:grpSpPr>
      <p:sp>
        <p:nvSpPr>
          <p:cNvPr id="7" name="Tijdelijke aanduiding voor afbeelding 3">
            <a:extLst>
              <a:ext uri="{FF2B5EF4-FFF2-40B4-BE49-F238E27FC236}">
                <a16:creationId xmlns:a16="http://schemas.microsoft.com/office/drawing/2014/main" id="{37A0C05B-97C3-4483-BD31-B9DD9BC70509}"/>
              </a:ext>
            </a:extLst>
          </p:cNvPr>
          <p:cNvSpPr>
            <a:spLocks noGrp="1" noSelect="1"/>
          </p:cNvSpPr>
          <p:nvPr>
            <p:ph type="pic" sz="quarter" idx="10" hasCustomPrompt="1"/>
          </p:nvPr>
        </p:nvSpPr>
        <p:spPr>
          <a:xfrm>
            <a:off x="0" y="0"/>
            <a:ext cx="12193200" cy="6210000"/>
          </a:xfrm>
        </p:spPr>
        <p:txBody>
          <a:bodyPr/>
          <a:lstStyle>
            <a:lvl1pPr marL="0" indent="0">
              <a:buFontTx/>
              <a:buNone/>
              <a:defRPr/>
            </a:lvl1pPr>
          </a:lstStyle>
          <a:p>
            <a:r>
              <a:rPr lang="nl-NL" dirty="0"/>
              <a:t>[Klik hier en voeg via Invoegen | Afbeeldingen een foto in</a:t>
            </a:r>
            <a:r>
              <a:rPr lang="en-US" dirty="0"/>
              <a:t>]</a:t>
            </a:r>
            <a:endParaRPr lang="nl-NL" dirty="0"/>
          </a:p>
        </p:txBody>
      </p:sp>
      <p:sp>
        <p:nvSpPr>
          <p:cNvPr id="9" name="Achtergrondvlak">
            <a:extLst>
              <a:ext uri="{FF2B5EF4-FFF2-40B4-BE49-F238E27FC236}">
                <a16:creationId xmlns:a16="http://schemas.microsoft.com/office/drawing/2014/main" id="{61754AF3-BC4E-4713-948D-AEF78A2110BC}"/>
              </a:ext>
            </a:extLst>
          </p:cNvPr>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Vrije vorm: vorm 107">
            <a:extLst>
              <a:ext uri="{FF2B5EF4-FFF2-40B4-BE49-F238E27FC236}">
                <a16:creationId xmlns:a16="http://schemas.microsoft.com/office/drawing/2014/main" id="{E52552F1-E15A-4CFD-8FD7-EAD818A9AF30}"/>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1" name="Vrije vorm: vorm 112">
            <a:extLst>
              <a:ext uri="{FF2B5EF4-FFF2-40B4-BE49-F238E27FC236}">
                <a16:creationId xmlns:a16="http://schemas.microsoft.com/office/drawing/2014/main" id="{A11B0AF3-358F-4787-896C-CEF76E79B3CE}"/>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2" name="Titel 1"/>
          <p:cNvSpPr>
            <a:spLocks noGrp="1" noSelect="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231306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ighlights (1)">
    <p:spTree>
      <p:nvGrpSpPr>
        <p:cNvPr id="1" name=""/>
        <p:cNvGrpSpPr/>
        <p:nvPr/>
      </p:nvGrpSpPr>
      <p:grpSpPr>
        <a:xfrm>
          <a:off x="0" y="0"/>
          <a:ext cx="0" cy="0"/>
          <a:chOff x="0" y="0"/>
          <a:chExt cx="0" cy="0"/>
        </a:xfrm>
      </p:grpSpPr>
      <p:pic>
        <p:nvPicPr>
          <p:cNvPr id="6" name="ZsysJUPNG" hidden="1">
            <a:extLst>
              <a:ext uri="{FF2B5EF4-FFF2-40B4-BE49-F238E27FC236}">
                <a16:creationId xmlns:a16="http://schemas.microsoft.com/office/drawing/2014/main" id="{6B7C3A3D-5663-421A-8587-B00A1A91FEC0}"/>
              </a:ext>
            </a:extLst>
          </p:cNvPr>
          <p:cNvPicPr>
            <a:picLocks noSelect="1"/>
          </p:cNvPicPr>
          <p:nvPr userDrawn="1"/>
        </p:nvPicPr>
        <p:blipFill>
          <a:blip r:embed="rId2"/>
          <a:stretch>
            <a:fillRect/>
          </a:stretch>
        </p:blipFill>
        <p:spPr>
          <a:xfrm>
            <a:off x="0" y="0"/>
            <a:ext cx="12207239" cy="6858000"/>
          </a:xfrm>
          <a:prstGeom prst="rect">
            <a:avLst/>
          </a:prstGeom>
        </p:spPr>
      </p:pic>
      <p:sp>
        <p:nvSpPr>
          <p:cNvPr id="3" name="Tijdelijke aanduiding voor datum 2"/>
          <p:cNvSpPr>
            <a:spLocks noGrp="1" noSelect="1"/>
          </p:cNvSpPr>
          <p:nvPr>
            <p:ph type="dt" sz="half" idx="10"/>
          </p:nvPr>
        </p:nvSpPr>
        <p:spPr/>
        <p:txBody>
          <a:bodyPr/>
          <a:lstStyle/>
          <a:p>
            <a:fld id="{2923B9C5-BE15-4844-92EA-6B5A4B794705}" type="datetime4">
              <a:rPr lang="nl-NL" noProof="1" smtClean="0"/>
              <a:t>31 mei 2024</a:t>
            </a:fld>
            <a:endParaRPr lang="nl-NL" noProof="1"/>
          </a:p>
        </p:txBody>
      </p:sp>
      <p:sp>
        <p:nvSpPr>
          <p:cNvPr id="4" name="Tijdelijke aanduiding voor voettekst 3"/>
          <p:cNvSpPr>
            <a:spLocks noGrp="1" noSelect="1"/>
          </p:cNvSpPr>
          <p:nvPr>
            <p:ph type="ftr" sz="quarter" idx="11"/>
          </p:nvPr>
        </p:nvSpPr>
        <p:spPr/>
        <p:txBody>
          <a:bodyPr/>
          <a:lstStyle/>
          <a:p>
            <a:r>
              <a:rPr lang="nl-NL" noProof="1"/>
              <a:t>[Voettekst]</a:t>
            </a:r>
          </a:p>
        </p:txBody>
      </p:sp>
      <p:sp>
        <p:nvSpPr>
          <p:cNvPr id="5" name="Tijdelijke aanduiding voor dianummer 4"/>
          <p:cNvSpPr>
            <a:spLocks noGrp="1" noSelect="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a:t>
            </a:fld>
            <a:endParaRPr lang="nl-NL" noProof="1"/>
          </a:p>
        </p:txBody>
      </p:sp>
      <p:sp>
        <p:nvSpPr>
          <p:cNvPr id="13" name="Tijdelijke aanduiding voor tekst 1 (JU-Free)"/>
          <p:cNvSpPr>
            <a:spLocks noGrp="1"/>
          </p:cNvSpPr>
          <p:nvPr>
            <p:ph type="body" sz="quarter" idx="13" hasCustomPrompt="1"/>
          </p:nvPr>
        </p:nvSpPr>
        <p:spPr>
          <a:xfrm>
            <a:off x="1017712" y="2215838"/>
            <a:ext cx="10298980"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 </a:t>
            </a:r>
          </a:p>
        </p:txBody>
      </p:sp>
      <p:sp>
        <p:nvSpPr>
          <p:cNvPr id="2" name="***Titel 1"/>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0"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25255465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6" name="Tijdelijke aanduiding voor datum 5"/>
          <p:cNvSpPr>
            <a:spLocks noGrp="1" noSelect="1"/>
          </p:cNvSpPr>
          <p:nvPr>
            <p:ph type="dt" sz="half" idx="10"/>
          </p:nvPr>
        </p:nvSpPr>
        <p:spPr/>
        <p:txBody>
          <a:bodyPr/>
          <a:lstStyle/>
          <a:p>
            <a:fld id="{C55B993B-3046-4D80-9DA9-AF3F7D602039}" type="datetime4">
              <a:rPr lang="nl-NL" noProof="1" smtClean="0"/>
              <a:t>31 mei 2024</a:t>
            </a:fld>
            <a:endParaRPr lang="nl-NL" noProof="1"/>
          </a:p>
        </p:txBody>
      </p:sp>
      <p:sp>
        <p:nvSpPr>
          <p:cNvPr id="7" name="Tijdelijke aanduiding voor voettekst 6"/>
          <p:cNvSpPr>
            <a:spLocks noGrp="1" noSelect="1"/>
          </p:cNvSpPr>
          <p:nvPr>
            <p:ph type="ftr" sz="quarter" idx="11"/>
          </p:nvPr>
        </p:nvSpPr>
        <p:spPr/>
        <p:txBody>
          <a:bodyPr/>
          <a:lstStyle/>
          <a:p>
            <a:r>
              <a:rPr lang="nl-NL" noProof="1"/>
              <a:t>[Voettekst]</a:t>
            </a:r>
          </a:p>
        </p:txBody>
      </p:sp>
      <p:sp>
        <p:nvSpPr>
          <p:cNvPr id="8" name="Tijdelijke aanduiding voor dianummer 7"/>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ighlights (2)">
    <p:spTree>
      <p:nvGrpSpPr>
        <p:cNvPr id="1" name=""/>
        <p:cNvGrpSpPr/>
        <p:nvPr/>
      </p:nvGrpSpPr>
      <p:grpSpPr>
        <a:xfrm>
          <a:off x="0" y="0"/>
          <a:ext cx="0" cy="0"/>
          <a:chOff x="0" y="0"/>
          <a:chExt cx="0" cy="0"/>
        </a:xfrm>
      </p:grpSpPr>
      <p:sp>
        <p:nvSpPr>
          <p:cNvPr id="3" name="Tijdelijke aanduiding voor datum 2"/>
          <p:cNvSpPr>
            <a:spLocks noGrp="1" noSelect="1"/>
          </p:cNvSpPr>
          <p:nvPr>
            <p:ph type="dt" sz="half" idx="10"/>
          </p:nvPr>
        </p:nvSpPr>
        <p:spPr/>
        <p:txBody>
          <a:bodyPr/>
          <a:lstStyle/>
          <a:p>
            <a:fld id="{2923B9C5-BE15-4844-92EA-6B5A4B794705}" type="datetime4">
              <a:rPr lang="nl-NL" noProof="1" smtClean="0"/>
              <a:t>31 mei 2024</a:t>
            </a:fld>
            <a:endParaRPr lang="nl-NL" noProof="1"/>
          </a:p>
        </p:txBody>
      </p:sp>
      <p:sp>
        <p:nvSpPr>
          <p:cNvPr id="4" name="Tijdelijke aanduiding voor voettekst 3"/>
          <p:cNvSpPr>
            <a:spLocks noGrp="1" noSelect="1"/>
          </p:cNvSpPr>
          <p:nvPr>
            <p:ph type="ftr" sz="quarter" idx="11"/>
          </p:nvPr>
        </p:nvSpPr>
        <p:spPr/>
        <p:txBody>
          <a:bodyPr/>
          <a:lstStyle/>
          <a:p>
            <a:r>
              <a:rPr lang="nl-NL" noProof="1"/>
              <a:t>[Voettekst]</a:t>
            </a:r>
          </a:p>
        </p:txBody>
      </p:sp>
      <p:sp>
        <p:nvSpPr>
          <p:cNvPr id="5" name="Tijdelijke aanduiding voor dianummer 4"/>
          <p:cNvSpPr>
            <a:spLocks noGrp="1" noSelect="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a:t>
            </a:fld>
            <a:endParaRPr lang="nl-NL" noProof="1"/>
          </a:p>
        </p:txBody>
      </p:sp>
      <p:sp>
        <p:nvSpPr>
          <p:cNvPr id="14" name="Tijdelijke aanduiding voor tekst 2"/>
          <p:cNvSpPr>
            <a:spLocks noGrp="1" noSelect="1"/>
          </p:cNvSpPr>
          <p:nvPr>
            <p:ph type="body" sz="quarter" idx="14" hasCustomPrompt="1"/>
          </p:nvPr>
        </p:nvSpPr>
        <p:spPr>
          <a:xfrm>
            <a:off x="5541900" y="2217600"/>
            <a:ext cx="577479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 typeface="Open Sans" panose="020B0606030504020204" pitchFamily="34" charset="0"/>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3" name="Tijdelijke aanduiding voor tekst 1 (JU-Free)"/>
          <p:cNvSpPr>
            <a:spLocks noGrp="1"/>
          </p:cNvSpPr>
          <p:nvPr>
            <p:ph type="body" sz="quarter" idx="13" hasCustomPrompt="1"/>
          </p:nvPr>
        </p:nvSpPr>
        <p:spPr>
          <a:xfrm>
            <a:off x="1017712" y="2215838"/>
            <a:ext cx="4034171"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 </a:t>
            </a:r>
          </a:p>
        </p:txBody>
      </p:sp>
      <p:sp>
        <p:nvSpPr>
          <p:cNvPr id="2" name="***Titel 1"/>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0"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34641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ghlights (4)">
    <p:spTree>
      <p:nvGrpSpPr>
        <p:cNvPr id="1" name=""/>
        <p:cNvGrpSpPr/>
        <p:nvPr/>
      </p:nvGrpSpPr>
      <p:grpSpPr>
        <a:xfrm>
          <a:off x="0" y="0"/>
          <a:ext cx="0" cy="0"/>
          <a:chOff x="0" y="0"/>
          <a:chExt cx="0" cy="0"/>
        </a:xfrm>
      </p:grpSpPr>
      <p:sp>
        <p:nvSpPr>
          <p:cNvPr id="3" name="Tijdelijke aanduiding voor datum 2"/>
          <p:cNvSpPr>
            <a:spLocks noGrp="1" noSelect="1"/>
          </p:cNvSpPr>
          <p:nvPr>
            <p:ph type="dt" sz="half" idx="10"/>
          </p:nvPr>
        </p:nvSpPr>
        <p:spPr/>
        <p:txBody>
          <a:bodyPr/>
          <a:lstStyle/>
          <a:p>
            <a:fld id="{2923B9C5-BE15-4844-92EA-6B5A4B794705}" type="datetime4">
              <a:rPr lang="nl-NL" noProof="1" smtClean="0"/>
              <a:t>31 mei 2024</a:t>
            </a:fld>
            <a:endParaRPr lang="nl-NL" noProof="1"/>
          </a:p>
        </p:txBody>
      </p:sp>
      <p:sp>
        <p:nvSpPr>
          <p:cNvPr id="4" name="Tijdelijke aanduiding voor voettekst 3"/>
          <p:cNvSpPr>
            <a:spLocks noGrp="1" noSelect="1"/>
          </p:cNvSpPr>
          <p:nvPr>
            <p:ph type="ftr" sz="quarter" idx="11"/>
          </p:nvPr>
        </p:nvSpPr>
        <p:spPr/>
        <p:txBody>
          <a:bodyPr/>
          <a:lstStyle/>
          <a:p>
            <a:r>
              <a:rPr lang="nl-NL" noProof="1"/>
              <a:t>[Voettekst]</a:t>
            </a:r>
          </a:p>
        </p:txBody>
      </p:sp>
      <p:sp>
        <p:nvSpPr>
          <p:cNvPr id="5" name="Tijdelijke aanduiding voor dianummer 4"/>
          <p:cNvSpPr>
            <a:spLocks noGrp="1" noSelect="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a:t>
            </a:fld>
            <a:endParaRPr lang="nl-NL" noProof="1"/>
          </a:p>
        </p:txBody>
      </p:sp>
      <p:sp>
        <p:nvSpPr>
          <p:cNvPr id="16" name="Tijdelijke aanduiding voor tekst 4"/>
          <p:cNvSpPr>
            <a:spLocks noGrp="1" noSelect="1"/>
          </p:cNvSpPr>
          <p:nvPr>
            <p:ph type="body" sz="quarter" idx="16" hasCustomPrompt="1"/>
          </p:nvPr>
        </p:nvSpPr>
        <p:spPr>
          <a:xfrm>
            <a:off x="9249904"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5" name="Tijdelijke aanduiding voor tekst 3"/>
          <p:cNvSpPr>
            <a:spLocks noGrp="1" noSelect="1"/>
          </p:cNvSpPr>
          <p:nvPr>
            <p:ph type="body" sz="quarter" idx="15" hasCustomPrompt="1"/>
          </p:nvPr>
        </p:nvSpPr>
        <p:spPr>
          <a:xfrm>
            <a:off x="6509241"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4" name="Tijdelijke aanduiding voor tekst 2"/>
          <p:cNvSpPr>
            <a:spLocks noGrp="1" noSelect="1"/>
          </p:cNvSpPr>
          <p:nvPr>
            <p:ph type="body" sz="quarter" idx="14" hasCustomPrompt="1"/>
          </p:nvPr>
        </p:nvSpPr>
        <p:spPr>
          <a:xfrm>
            <a:off x="3768579"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3" name="Tijdelijke aanduiding voor tekst 1 (JU-Free)"/>
          <p:cNvSpPr>
            <a:spLocks noGrp="1"/>
          </p:cNvSpPr>
          <p:nvPr>
            <p:ph type="body" sz="quarter" idx="13" hasCustomPrompt="1"/>
          </p:nvPr>
        </p:nvSpPr>
        <p:spPr>
          <a:xfrm>
            <a:off x="1027917"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a:t>
            </a:r>
          </a:p>
        </p:txBody>
      </p:sp>
      <p:sp>
        <p:nvSpPr>
          <p:cNvPr id="2" name="***Titel 1"/>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7"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[kopregel]J</a:t>
            </a:r>
          </a:p>
          <a:p>
            <a:pPr lvl="0"/>
            <a:r>
              <a:rPr lang="nl-NL"/>
              <a:t>JU-LEVEL1=Standaard</a:t>
            </a:r>
            <a:endParaRPr lang="nl-NL" dirty="0"/>
          </a:p>
        </p:txBody>
      </p:sp>
    </p:spTree>
    <p:extLst>
      <p:ext uri="{BB962C8B-B14F-4D97-AF65-F5344CB8AC3E}">
        <p14:creationId xmlns:p14="http://schemas.microsoft.com/office/powerpoint/2010/main" val="101480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dia wit">
    <p:bg>
      <p:bgPr>
        <a:solidFill>
          <a:srgbClr val="FFFFFF"/>
        </a:solidFill>
        <a:effectLst/>
      </p:bgPr>
    </p:bg>
    <p:spTree>
      <p:nvGrpSpPr>
        <p:cNvPr id="1" name=""/>
        <p:cNvGrpSpPr/>
        <p:nvPr/>
      </p:nvGrpSpPr>
      <p:grpSpPr>
        <a:xfrm>
          <a:off x="0" y="0"/>
          <a:ext cx="0" cy="0"/>
          <a:chOff x="0" y="0"/>
          <a:chExt cx="0" cy="0"/>
        </a:xfrm>
      </p:grpSpPr>
      <p:sp>
        <p:nvSpPr>
          <p:cNvPr id="4" name="Tijdelijke aanduiding voor tekst 3 (JU-Free)">
            <a:extLst>
              <a:ext uri="{FF2B5EF4-FFF2-40B4-BE49-F238E27FC236}">
                <a16:creationId xmlns:a16="http://schemas.microsoft.com/office/drawing/2014/main" id="{47B08040-1AC6-4424-AC77-34664CAA4BE7}"/>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accent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188626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ussendia Red Impact">
    <p:bg>
      <p:bgPr>
        <a:solidFill>
          <a:srgbClr val="E3000B"/>
        </a:solidFill>
        <a:effectLst/>
      </p:bgPr>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Tijdelijke aanduiding voor tekst 3 (JU-Free)">
            <a:extLst>
              <a:ext uri="{FF2B5EF4-FFF2-40B4-BE49-F238E27FC236}">
                <a16:creationId xmlns:a16="http://schemas.microsoft.com/office/drawing/2014/main" id="{9003792C-E96E-4CD5-83F8-FBFE78F93C8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8C201B"/>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349152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ussendia Lady bug">
    <p:bg>
      <p:bgPr>
        <a:solidFill>
          <a:srgbClr val="8C201B"/>
        </a:solidFill>
        <a:effectLst/>
      </p:bgPr>
    </p:bg>
    <p:spTree>
      <p:nvGrpSpPr>
        <p:cNvPr id="1" name=""/>
        <p:cNvGrpSpPr/>
        <p:nvPr/>
      </p:nvGrpSpPr>
      <p:grpSpPr>
        <a:xfrm>
          <a:off x="0" y="0"/>
          <a:ext cx="0" cy="0"/>
          <a:chOff x="0" y="0"/>
          <a:chExt cx="0" cy="0"/>
        </a:xfrm>
      </p:grpSpPr>
      <p:sp>
        <p:nvSpPr>
          <p:cNvPr id="6"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7"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Tijdelijke aanduiding voor tekst 3 (JU-Free)">
            <a:extLst>
              <a:ext uri="{FF2B5EF4-FFF2-40B4-BE49-F238E27FC236}">
                <a16:creationId xmlns:a16="http://schemas.microsoft.com/office/drawing/2014/main" id="{7309AEE2-23F3-4485-AB59-68003885CF2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1940013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ussendia Maroon">
    <p:bg>
      <p:bgPr>
        <a:solidFill>
          <a:srgbClr val="730E04"/>
        </a:solidFill>
        <a:effectLst/>
      </p:bgPr>
    </p:bg>
    <p:spTree>
      <p:nvGrpSpPr>
        <p:cNvPr id="1" name=""/>
        <p:cNvGrpSpPr/>
        <p:nvPr/>
      </p:nvGrpSpPr>
      <p:grpSpPr>
        <a:xfrm>
          <a:off x="0" y="0"/>
          <a:ext cx="0" cy="0"/>
          <a:chOff x="0" y="0"/>
          <a:chExt cx="0" cy="0"/>
        </a:xfrm>
      </p:grpSpPr>
      <p:sp>
        <p:nvSpPr>
          <p:cNvPr id="6"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7"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Tijdelijke aanduiding voor tekst 3 (JU-Free)">
            <a:extLst>
              <a:ext uri="{FF2B5EF4-FFF2-40B4-BE49-F238E27FC236}">
                <a16:creationId xmlns:a16="http://schemas.microsoft.com/office/drawing/2014/main" id="{FE10598B-5335-4C41-B925-F9DA24742C91}"/>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EE1C25"/>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30574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tekst 2-kolomsindeling">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ijdelijke aanduiding voor datum 6"/>
          <p:cNvSpPr>
            <a:spLocks noGrp="1" noSelect="1"/>
          </p:cNvSpPr>
          <p:nvPr>
            <p:ph type="dt" sz="half" idx="10"/>
          </p:nvPr>
        </p:nvSpPr>
        <p:spPr/>
        <p:txBody>
          <a:bodyPr/>
          <a:lstStyle/>
          <a:p>
            <a:fld id="{3173DE11-90EF-4400-A6F5-8A2DCCBD9698}" type="datetime4">
              <a:rPr lang="nl-NL" noProof="1" smtClean="0"/>
              <a:t>31 mei 2024</a:t>
            </a:fld>
            <a:endParaRPr lang="nl-NL" noProof="1"/>
          </a:p>
        </p:txBody>
      </p:sp>
      <p:sp>
        <p:nvSpPr>
          <p:cNvPr id="8" name="Tijdelijke aanduiding voor voettekst 7"/>
          <p:cNvSpPr>
            <a:spLocks noGrp="1" noSelect="1"/>
          </p:cNvSpPr>
          <p:nvPr>
            <p:ph type="ftr" sz="quarter" idx="11"/>
          </p:nvPr>
        </p:nvSpPr>
        <p:spPr/>
        <p:txBody>
          <a:bodyPr/>
          <a:lstStyle/>
          <a:p>
            <a:r>
              <a:rPr lang="nl-NL" noProof="1"/>
              <a:t>[Voettekst]</a:t>
            </a:r>
          </a:p>
        </p:txBody>
      </p:sp>
      <p:sp>
        <p:nvSpPr>
          <p:cNvPr id="9" name="Tijdelijke aanduiding voor dianummer 8"/>
          <p:cNvSpPr>
            <a:spLocks noGrp="1" noSelect="1"/>
          </p:cNvSpPr>
          <p:nvPr>
            <p:ph type="sldNum" sz="quarter" idx="12"/>
          </p:nvPr>
        </p:nvSpPr>
        <p:spPr/>
        <p:txBody>
          <a:bodyPr/>
          <a:lstStyle/>
          <a:p>
            <a:r>
              <a:rPr lang="nl-NL" noProof="1"/>
              <a:t>| </a:t>
            </a:r>
            <a:fld id="{1336C48C-F87C-4E4B-81EF-5027B17D1F61}" type="slidenum">
              <a:rPr lang="nl-NL" noProof="1" smtClean="0"/>
              <a:pPr/>
              <a:t>‹#›</a:t>
            </a:fld>
            <a:endParaRPr lang="nl-NL" noProof="1"/>
          </a:p>
        </p:txBody>
      </p:sp>
      <p:sp>
        <p:nvSpPr>
          <p:cNvPr id="2" name="Titel 1"/>
          <p:cNvSpPr>
            <a:spLocks noGrp="1" noSelect="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40000"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
        <p:nvSpPr>
          <p:cNvPr id="5" name="Tijdelijke aanduiding voor tekst 4 (JU-Free)"/>
          <p:cNvSpPr>
            <a:spLocks noGrp="1"/>
          </p:cNvSpPr>
          <p:nvPr>
            <p:ph type="body" sz="quarter" idx="1003" hasCustomPrompt="1"/>
          </p:nvPr>
        </p:nvSpPr>
        <p:spPr>
          <a:xfrm>
            <a:off x="1065213" y="2134800"/>
            <a:ext cx="10062000" cy="3636000"/>
          </a:xfrm>
        </p:spPr>
        <p:txBody>
          <a:bodyPr numCol="2" spcCol="1080000"/>
          <a:lstStyle>
            <a:lvl1pPr>
              <a:defRPr/>
            </a:lvl1pPr>
            <a:lvl4pPr>
              <a:defRPr/>
            </a:lvl4pPr>
            <a:lvl5pPr>
              <a:defRPr/>
            </a:lvl5pPr>
            <a:lvl6pPr>
              <a:defRPr baseline="0"/>
            </a:lvl6pPr>
            <a:lvl7pPr>
              <a:defRPr/>
            </a:lvl7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4" name="Tijdelijke aanduiding voor datum 3"/>
          <p:cNvSpPr>
            <a:spLocks noGrp="1" noSelect="1"/>
          </p:cNvSpPr>
          <p:nvPr>
            <p:ph type="dt" sz="half" idx="2"/>
          </p:nvPr>
        </p:nvSpPr>
        <p:spPr bwMode="gray">
          <a:xfrm>
            <a:off x="9816205" y="6489368"/>
            <a:ext cx="1260222"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31 mei 2024</a:t>
            </a:fld>
            <a:endParaRPr lang="nl-NL" noProof="1"/>
          </a:p>
        </p:txBody>
      </p:sp>
      <p:sp>
        <p:nvSpPr>
          <p:cNvPr id="5" name="Tijdelijke aanduiding voor voettekst 4"/>
          <p:cNvSpPr>
            <a:spLocks noGrp="1" noSelect="1"/>
          </p:cNvSpPr>
          <p:nvPr>
            <p:ph type="ftr" sz="quarter" idx="3"/>
          </p:nvPr>
        </p:nvSpPr>
        <p:spPr bwMode="gray">
          <a:xfrm>
            <a:off x="1065600" y="6489368"/>
            <a:ext cx="3060000"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116439" y="6489368"/>
            <a:ext cx="38958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solidFill>
                  <a:schemeClr val="accent1"/>
                </a:solidFill>
              </a:rPr>
              <a:t>|</a:t>
            </a:r>
            <a:r>
              <a:rPr lang="nl-NL" noProof="1"/>
              <a:t> </a:t>
            </a:r>
            <a:fld id="{1336C48C-F87C-4E4B-81EF-5027B17D1F61}" type="slidenum">
              <a:rPr lang="nl-NL" noProof="1" smtClean="0"/>
              <a:pPr/>
              <a:t>‹#›</a:t>
            </a:fld>
            <a:endParaRPr lang="nl-NL" noProof="1"/>
          </a:p>
        </p:txBody>
      </p:sp>
      <p:sp>
        <p:nvSpPr>
          <p:cNvPr id="3" name="Tijdelijke aanduiding voor tekst 2 (JU-Free)"/>
          <p:cNvSpPr>
            <a:spLocks noGrp="1"/>
          </p:cNvSpPr>
          <p:nvPr>
            <p:ph type="body" idx="1"/>
          </p:nvPr>
        </p:nvSpPr>
        <p:spPr bwMode="gray">
          <a:xfrm>
            <a:off x="1066027" y="1773930"/>
            <a:ext cx="10440000" cy="4428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nummer 1e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p:txBody>
      </p:sp>
      <p:sp>
        <p:nvSpPr>
          <p:cNvPr id="2" name="Tijdelijke aanduiding voor titel 1"/>
          <p:cNvSpPr>
            <a:spLocks noGrp="1" noSelect="1"/>
          </p:cNvSpPr>
          <p:nvPr>
            <p:ph type="title"/>
          </p:nvPr>
        </p:nvSpPr>
        <p:spPr bwMode="gray">
          <a:xfrm>
            <a:off x="864817" y="469373"/>
            <a:ext cx="10440000" cy="720000"/>
          </a:xfrm>
          <a:prstGeom prst="rect">
            <a:avLst/>
          </a:prstGeom>
        </p:spPr>
        <p:txBody>
          <a:bodyPr vert="horz" lIns="0" tIns="0" rIns="0" bIns="0" rtlCol="0" anchor="t">
            <a:noAutofit/>
          </a:bodyPr>
          <a:lstStyle/>
          <a:p>
            <a:r>
              <a:rPr lang="nl-NL" noProof="1"/>
              <a:t>[Titel]</a:t>
            </a:r>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Tree>
  </p:cSld>
  <p:clrMap bg1="lt1" tx1="dk1" bg2="lt2" tx2="dk2" accent1="accent1" accent2="accent2" accent3="accent3" accent4="accent4" accent5="accent5" accent6="accent6" hlink="hlink" folHlink="folHlink"/>
  <p:sldLayoutIdLst>
    <p:sldLayoutId id="2147483715" r:id="rId1"/>
    <p:sldLayoutId id="2147483718" r:id="rId2"/>
    <p:sldLayoutId id="2147483719" r:id="rId3"/>
    <p:sldLayoutId id="2147483716" r:id="rId4"/>
    <p:sldLayoutId id="2147483737" r:id="rId5"/>
    <p:sldLayoutId id="2147483720" r:id="rId6"/>
    <p:sldLayoutId id="2147483721" r:id="rId7"/>
    <p:sldLayoutId id="2147483722" r:id="rId8"/>
    <p:sldLayoutId id="2147483710" r:id="rId9"/>
    <p:sldLayoutId id="2147483724" r:id="rId10"/>
    <p:sldLayoutId id="2147483732" r:id="rId11"/>
    <p:sldLayoutId id="2147483725" r:id="rId12"/>
    <p:sldLayoutId id="2147483726" r:id="rId13"/>
    <p:sldLayoutId id="2147483728" r:id="rId14"/>
    <p:sldLayoutId id="2147483729" r:id="rId15"/>
    <p:sldLayoutId id="2147483730" r:id="rId16"/>
    <p:sldLayoutId id="2147483740" r:id="rId17"/>
    <p:sldLayoutId id="2147483731" r:id="rId18"/>
    <p:sldLayoutId id="2147483741" r:id="rId19"/>
    <p:sldLayoutId id="2147483713" r:id="rId20"/>
  </p:sldLayoutIdLst>
  <p:hf sldNum="0" hdr="0" ftr="0" dt="0"/>
  <p:txStyles>
    <p:titleStyle>
      <a:lvl1pPr algn="l" defTabSz="1088610" rtl="0" eaLnBrk="1" latinLnBrk="0" hangingPunct="1">
        <a:spcBef>
          <a:spcPct val="0"/>
        </a:spcBef>
        <a:buNone/>
        <a:defRPr sz="1700" b="0" kern="1200" cap="all" baseline="0">
          <a:solidFill>
            <a:schemeClr val="accent1"/>
          </a:solidFill>
          <a:latin typeface="+mj-lt"/>
          <a:ea typeface="+mj-ea"/>
          <a:cs typeface="+mj-cs"/>
        </a:defRPr>
      </a:lvl1pPr>
    </p:titleStyle>
    <p:body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p:bodyStyle>
    <p:otherStyle>
      <a:defPPr>
        <a:defRPr lang="nl-NL"/>
      </a:defPPr>
      <a:lvl1pPr marL="0" algn="l" defTabSz="1088610" rtl="0" eaLnBrk="1" latinLnBrk="0" hangingPunct="1">
        <a:defRPr sz="2100" kern="1200">
          <a:solidFill>
            <a:schemeClr val="tx1"/>
          </a:solidFill>
          <a:latin typeface="+mn-lt"/>
          <a:ea typeface="+mn-ea"/>
          <a:cs typeface="+mn-cs"/>
        </a:defRPr>
      </a:lvl1pPr>
      <a:lvl2pPr marL="544306" algn="l" defTabSz="1088610" rtl="0" eaLnBrk="1" latinLnBrk="0" hangingPunct="1">
        <a:defRPr sz="2100" kern="1200">
          <a:solidFill>
            <a:schemeClr val="tx1"/>
          </a:solidFill>
          <a:latin typeface="+mn-lt"/>
          <a:ea typeface="+mn-ea"/>
          <a:cs typeface="+mn-cs"/>
        </a:defRPr>
      </a:lvl2pPr>
      <a:lvl3pPr marL="1088610" algn="l" defTabSz="1088610" rtl="0" eaLnBrk="1" latinLnBrk="0" hangingPunct="1">
        <a:defRPr sz="2100" kern="1200">
          <a:solidFill>
            <a:schemeClr val="tx1"/>
          </a:solidFill>
          <a:latin typeface="+mn-lt"/>
          <a:ea typeface="+mn-ea"/>
          <a:cs typeface="+mn-cs"/>
        </a:defRPr>
      </a:lvl3pPr>
      <a:lvl4pPr marL="1632916" algn="l" defTabSz="1088610" rtl="0" eaLnBrk="1" latinLnBrk="0" hangingPunct="1">
        <a:defRPr sz="2100" kern="1200">
          <a:solidFill>
            <a:schemeClr val="tx1"/>
          </a:solidFill>
          <a:latin typeface="+mn-lt"/>
          <a:ea typeface="+mn-ea"/>
          <a:cs typeface="+mn-cs"/>
        </a:defRPr>
      </a:lvl4pPr>
      <a:lvl5pPr marL="2177222" algn="l" defTabSz="1088610" rtl="0" eaLnBrk="1" latinLnBrk="0" hangingPunct="1">
        <a:defRPr sz="2100" kern="1200">
          <a:solidFill>
            <a:schemeClr val="tx1"/>
          </a:solidFill>
          <a:latin typeface="+mn-lt"/>
          <a:ea typeface="+mn-ea"/>
          <a:cs typeface="+mn-cs"/>
        </a:defRPr>
      </a:lvl5pPr>
      <a:lvl6pPr marL="2721526" algn="l" defTabSz="1088610" rtl="0" eaLnBrk="1" latinLnBrk="0" hangingPunct="1">
        <a:defRPr sz="2100" kern="1200">
          <a:solidFill>
            <a:schemeClr val="tx1"/>
          </a:solidFill>
          <a:latin typeface="+mn-lt"/>
          <a:ea typeface="+mn-ea"/>
          <a:cs typeface="+mn-cs"/>
        </a:defRPr>
      </a:lvl6pPr>
      <a:lvl7pPr marL="3265831" algn="l" defTabSz="1088610" rtl="0" eaLnBrk="1" latinLnBrk="0" hangingPunct="1">
        <a:defRPr sz="2100" kern="1200">
          <a:solidFill>
            <a:schemeClr val="tx1"/>
          </a:solidFill>
          <a:latin typeface="+mn-lt"/>
          <a:ea typeface="+mn-ea"/>
          <a:cs typeface="+mn-cs"/>
        </a:defRPr>
      </a:lvl7pPr>
      <a:lvl8pPr marL="3810137" algn="l" defTabSz="1088610" rtl="0" eaLnBrk="1" latinLnBrk="0" hangingPunct="1">
        <a:defRPr sz="2100" kern="1200">
          <a:solidFill>
            <a:schemeClr val="tx1"/>
          </a:solidFill>
          <a:latin typeface="+mn-lt"/>
          <a:ea typeface="+mn-ea"/>
          <a:cs typeface="+mn-cs"/>
        </a:defRPr>
      </a:lvl8pPr>
      <a:lvl9pPr marL="4354442" algn="l" defTabSz="108861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www.ru.nl/sites/default/files/2024-05/Kandidatenlijst%20-%20direct%20verkozen.pdf"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hyperlink" Target="mailto:stembureau@ru.nl" TargetMode="External"/><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302730F8-5B48-40DE-B85F-D9F31F7ED4CD}"/>
              </a:ext>
            </a:extLst>
          </p:cNvPr>
          <p:cNvSpPr>
            <a:spLocks noGrp="1"/>
          </p:cNvSpPr>
          <p:nvPr>
            <p:ph type="body" sz="quarter" idx="16"/>
          </p:nvPr>
        </p:nvSpPr>
        <p:spPr/>
        <p:txBody>
          <a:bodyPr/>
          <a:lstStyle/>
          <a:p>
            <a:r>
              <a:rPr lang="nl-NL" dirty="0"/>
              <a:t>Universitaire studentenverkiezingen 2024</a:t>
            </a:r>
          </a:p>
          <a:p>
            <a:endParaRPr lang="nl-NL" dirty="0"/>
          </a:p>
        </p:txBody>
      </p:sp>
      <p:sp>
        <p:nvSpPr>
          <p:cNvPr id="4" name="Tijdelijke aanduiding voor tekst 3">
            <a:extLst>
              <a:ext uri="{FF2B5EF4-FFF2-40B4-BE49-F238E27FC236}">
                <a16:creationId xmlns:a16="http://schemas.microsoft.com/office/drawing/2014/main" id="{523A5260-B589-44A4-8B5A-116996890BA4}"/>
              </a:ext>
            </a:extLst>
          </p:cNvPr>
          <p:cNvSpPr>
            <a:spLocks noGrp="1"/>
          </p:cNvSpPr>
          <p:nvPr>
            <p:ph type="body" sz="quarter" idx="15"/>
          </p:nvPr>
        </p:nvSpPr>
        <p:spPr/>
        <p:txBody>
          <a:bodyPr/>
          <a:lstStyle/>
          <a:p>
            <a:endParaRPr lang="nl-NL" dirty="0"/>
          </a:p>
        </p:txBody>
      </p:sp>
      <p:sp>
        <p:nvSpPr>
          <p:cNvPr id="3" name="Tijdelijke aanduiding voor tekst 2">
            <a:extLst>
              <a:ext uri="{FF2B5EF4-FFF2-40B4-BE49-F238E27FC236}">
                <a16:creationId xmlns:a16="http://schemas.microsoft.com/office/drawing/2014/main" id="{E748F4CC-194F-42CE-AF77-F3908A4E629B}"/>
              </a:ext>
            </a:extLst>
          </p:cNvPr>
          <p:cNvSpPr>
            <a:spLocks noGrp="1"/>
          </p:cNvSpPr>
          <p:nvPr>
            <p:ph type="body" sz="quarter" idx="14"/>
          </p:nvPr>
        </p:nvSpPr>
        <p:spPr/>
        <p:txBody>
          <a:bodyPr/>
          <a:lstStyle/>
          <a:p>
            <a:r>
              <a:rPr lang="nl-NL" dirty="0"/>
              <a:t>31 mei 2024</a:t>
            </a:r>
          </a:p>
          <a:p>
            <a:endParaRPr lang="nl-NL" dirty="0"/>
          </a:p>
        </p:txBody>
      </p:sp>
      <p:sp>
        <p:nvSpPr>
          <p:cNvPr id="2" name="Tijdelijke aanduiding voor tekst 1">
            <a:extLst>
              <a:ext uri="{FF2B5EF4-FFF2-40B4-BE49-F238E27FC236}">
                <a16:creationId xmlns:a16="http://schemas.microsoft.com/office/drawing/2014/main" id="{91C7E7B5-20F2-41CB-B482-1AA70F0CB25C}"/>
              </a:ext>
            </a:extLst>
          </p:cNvPr>
          <p:cNvSpPr>
            <a:spLocks noGrp="1"/>
          </p:cNvSpPr>
          <p:nvPr>
            <p:ph type="body" sz="quarter" idx="13"/>
          </p:nvPr>
        </p:nvSpPr>
        <p:spPr/>
        <p:txBody>
          <a:bodyPr/>
          <a:lstStyle/>
          <a:p>
            <a:r>
              <a:rPr lang="nl-NL" dirty="0"/>
              <a:t>Verkiezingsuitslag</a:t>
            </a:r>
          </a:p>
          <a:p>
            <a:r>
              <a:rPr lang="nl-NL" dirty="0" err="1"/>
              <a:t>Election</a:t>
            </a:r>
            <a:r>
              <a:rPr lang="nl-NL" dirty="0"/>
              <a:t> </a:t>
            </a:r>
            <a:r>
              <a:rPr lang="nl-NL" dirty="0" err="1"/>
              <a:t>Results</a:t>
            </a:r>
            <a:endParaRPr lang="nl-NL" dirty="0"/>
          </a:p>
          <a:p>
            <a:endParaRPr lang="nl-NL" dirty="0"/>
          </a:p>
        </p:txBody>
      </p:sp>
    </p:spTree>
    <p:extLst>
      <p:ext uri="{BB962C8B-B14F-4D97-AF65-F5344CB8AC3E}">
        <p14:creationId xmlns:p14="http://schemas.microsoft.com/office/powerpoint/2010/main" val="376100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Biomedische Wetenschappen // </a:t>
            </a:r>
            <a:r>
              <a:rPr lang="nl-NL" dirty="0" err="1"/>
              <a:t>Biomedical</a:t>
            </a:r>
            <a:r>
              <a:rPr lang="nl-NL" dirty="0"/>
              <a:t> Sciences</a:t>
            </a:r>
            <a:br>
              <a:rPr lang="nl-NL" sz="1800" dirty="0"/>
            </a:br>
            <a:r>
              <a:rPr lang="nl-NL" sz="1800" dirty="0"/>
              <a:t>Faculteit der Medische Wetenschappen // Faculty of </a:t>
            </a:r>
            <a:r>
              <a:rPr lang="nl-NL" sz="1800" dirty="0" err="1"/>
              <a:t>Medical</a:t>
            </a:r>
            <a:r>
              <a:rPr lang="nl-NL" sz="1800" dirty="0"/>
              <a:t> Sciences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3</a:t>
            </a:r>
            <a:br>
              <a:rPr lang="nl-NL" sz="2400" dirty="0"/>
            </a:br>
            <a:r>
              <a:rPr lang="nl-NL" sz="2400" dirty="0"/>
              <a:t>4</a:t>
            </a:r>
            <a:br>
              <a:rPr lang="nl-NL" sz="2400" dirty="0"/>
            </a:br>
            <a:r>
              <a:rPr lang="nl-NL" sz="2400" dirty="0"/>
              <a:t>17%</a:t>
            </a:r>
            <a:br>
              <a:rPr lang="nl-NL" sz="2400" dirty="0"/>
            </a:br>
            <a:endParaRPr lang="nl-NL" sz="2400" dirty="0"/>
          </a:p>
          <a:p>
            <a:pPr marL="0" lvl="0" indent="0">
              <a:buFont typeface="Arial" pitchFamily="34" charset="0"/>
              <a:buNone/>
            </a:pPr>
            <a:r>
              <a:rPr lang="en-US" sz="2400" b="1" dirty="0">
                <a:solidFill>
                  <a:srgbClr val="BE2E1A"/>
                </a:solidFill>
              </a:rPr>
              <a:t>Sabine Plomp</a:t>
            </a:r>
            <a:br>
              <a:rPr lang="en-US" sz="2400" b="1" dirty="0">
                <a:solidFill>
                  <a:srgbClr val="BE2E1A"/>
                </a:solidFill>
              </a:rPr>
            </a:br>
            <a:r>
              <a:rPr lang="en-US" sz="2400" b="1" dirty="0">
                <a:solidFill>
                  <a:srgbClr val="BE2E1A"/>
                </a:solidFill>
              </a:rPr>
              <a:t>Aaron </a:t>
            </a:r>
            <a:r>
              <a:rPr lang="en-US" sz="2400" b="1" dirty="0" err="1">
                <a:solidFill>
                  <a:srgbClr val="BE2E1A"/>
                </a:solidFill>
              </a:rPr>
              <a:t>Eenkhoorn</a:t>
            </a:r>
            <a:br>
              <a:rPr lang="en-US" sz="2400" b="1" dirty="0">
                <a:solidFill>
                  <a:srgbClr val="BE2E1A"/>
                </a:solidFill>
              </a:rPr>
            </a:br>
            <a:r>
              <a:rPr lang="en-US" sz="2400" b="1" dirty="0">
                <a:solidFill>
                  <a:srgbClr val="BE2E1A"/>
                </a:solidFill>
              </a:rPr>
              <a:t>Max-Jasper </a:t>
            </a:r>
            <a:r>
              <a:rPr lang="en-US" sz="2400" b="1" dirty="0" err="1">
                <a:solidFill>
                  <a:srgbClr val="BE2E1A"/>
                </a:solidFill>
              </a:rPr>
              <a:t>Snikkenburg</a:t>
            </a:r>
            <a:endParaRPr lang="en-US" sz="2400" b="1" dirty="0">
              <a:solidFill>
                <a:srgbClr val="BE2E1A"/>
              </a:solidFill>
            </a:endParaRPr>
          </a:p>
        </p:txBody>
      </p:sp>
    </p:spTree>
    <p:extLst>
      <p:ext uri="{BB962C8B-B14F-4D97-AF65-F5344CB8AC3E}">
        <p14:creationId xmlns:p14="http://schemas.microsoft.com/office/powerpoint/2010/main" val="3604799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Tandheelkunde // </a:t>
            </a:r>
            <a:r>
              <a:rPr lang="nl-NL" dirty="0" err="1"/>
              <a:t>Dentistry</a:t>
            </a:r>
            <a:br>
              <a:rPr lang="nl-NL" sz="1800" dirty="0"/>
            </a:br>
            <a:r>
              <a:rPr lang="nl-NL" sz="1800" dirty="0"/>
              <a:t>Faculteit der Medische Wetenschappen // Faculty of </a:t>
            </a:r>
            <a:r>
              <a:rPr lang="nl-NL" sz="1800" dirty="0" err="1"/>
              <a:t>Medical</a:t>
            </a:r>
            <a:r>
              <a:rPr lang="nl-NL" sz="1800" dirty="0"/>
              <a:t> Sciences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3</a:t>
            </a:r>
            <a:br>
              <a:rPr lang="nl-NL" sz="2400" dirty="0"/>
            </a:br>
            <a:r>
              <a:rPr lang="nl-NL" sz="2400" dirty="0"/>
              <a:t>4</a:t>
            </a:r>
            <a:br>
              <a:rPr lang="nl-NL" sz="2400" dirty="0"/>
            </a:br>
            <a:r>
              <a:rPr lang="nl-NL" sz="2400" dirty="0"/>
              <a:t>21%</a:t>
            </a:r>
            <a:br>
              <a:rPr lang="nl-NL" sz="2400" dirty="0"/>
            </a:br>
            <a:endParaRPr lang="nl-NL" sz="2400" dirty="0"/>
          </a:p>
          <a:p>
            <a:pPr marL="0" lvl="0" indent="0">
              <a:buFont typeface="Arial" pitchFamily="34" charset="0"/>
              <a:buNone/>
            </a:pPr>
            <a:r>
              <a:rPr lang="en-US" sz="2400" b="1" dirty="0">
                <a:solidFill>
                  <a:srgbClr val="BE2E1A"/>
                </a:solidFill>
              </a:rPr>
              <a:t>Roosmarijn Feenstra</a:t>
            </a:r>
            <a:br>
              <a:rPr lang="en-US" sz="2400" b="1" dirty="0">
                <a:solidFill>
                  <a:srgbClr val="BE2E1A"/>
                </a:solidFill>
              </a:rPr>
            </a:br>
            <a:r>
              <a:rPr lang="en-US" sz="2400" b="1" dirty="0">
                <a:solidFill>
                  <a:srgbClr val="BE2E1A"/>
                </a:solidFill>
              </a:rPr>
              <a:t>Joep van Holst</a:t>
            </a:r>
            <a:br>
              <a:rPr lang="en-US" sz="2400" b="1" dirty="0">
                <a:solidFill>
                  <a:srgbClr val="BE2E1A"/>
                </a:solidFill>
              </a:rPr>
            </a:br>
            <a:r>
              <a:rPr lang="en-US" sz="2400" b="1" dirty="0">
                <a:solidFill>
                  <a:srgbClr val="BE2E1A"/>
                </a:solidFill>
              </a:rPr>
              <a:t>Renske </a:t>
            </a:r>
            <a:r>
              <a:rPr lang="en-US" sz="2400" b="1" dirty="0" err="1">
                <a:solidFill>
                  <a:srgbClr val="BE2E1A"/>
                </a:solidFill>
              </a:rPr>
              <a:t>Velten</a:t>
            </a:r>
            <a:endParaRPr lang="en-US" sz="2400" b="1" dirty="0">
              <a:solidFill>
                <a:srgbClr val="BE2E1A"/>
              </a:solidFill>
            </a:endParaRPr>
          </a:p>
        </p:txBody>
      </p:sp>
    </p:spTree>
    <p:extLst>
      <p:ext uri="{BB962C8B-B14F-4D97-AF65-F5344CB8AC3E}">
        <p14:creationId xmlns:p14="http://schemas.microsoft.com/office/powerpoint/2010/main" val="2739501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Biologie // </a:t>
            </a:r>
            <a:r>
              <a:rPr lang="nl-NL" dirty="0" err="1"/>
              <a:t>Biology</a:t>
            </a:r>
            <a:br>
              <a:rPr lang="nl-NL" dirty="0"/>
            </a:br>
            <a:r>
              <a:rPr lang="nl-NL" sz="1800" dirty="0"/>
              <a:t>Faculteit der Natuurkunde, Wiskunde en Informatica // Faculty of Science</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8</a:t>
            </a:r>
            <a:br>
              <a:rPr lang="nl-NL" sz="2400" dirty="0"/>
            </a:br>
            <a:r>
              <a:rPr lang="nl-NL" sz="2400" dirty="0"/>
              <a:t>23%</a:t>
            </a:r>
            <a:br>
              <a:rPr lang="nl-NL" sz="2400" dirty="0"/>
            </a:br>
            <a:endParaRPr lang="nl-NL" sz="2400" dirty="0"/>
          </a:p>
          <a:p>
            <a:pPr marL="0" lvl="0" indent="0">
              <a:buFont typeface="Arial" pitchFamily="34" charset="0"/>
              <a:buNone/>
            </a:pPr>
            <a:r>
              <a:rPr lang="en-US" sz="2400" b="1" dirty="0">
                <a:solidFill>
                  <a:srgbClr val="BE2E1A"/>
                </a:solidFill>
              </a:rPr>
              <a:t>Fernanda Ormel </a:t>
            </a:r>
            <a:r>
              <a:rPr lang="en-US" sz="2400" b="1" dirty="0" err="1">
                <a:solidFill>
                  <a:srgbClr val="BE2E1A"/>
                </a:solidFill>
              </a:rPr>
              <a:t>Aracena</a:t>
            </a:r>
            <a:br>
              <a:rPr lang="en-US" sz="2400" b="1" dirty="0">
                <a:solidFill>
                  <a:srgbClr val="BE2E1A"/>
                </a:solidFill>
              </a:rPr>
            </a:br>
            <a:r>
              <a:rPr lang="en-US" sz="2400" b="1" dirty="0">
                <a:solidFill>
                  <a:srgbClr val="BE2E1A"/>
                </a:solidFill>
              </a:rPr>
              <a:t>Dominika Janikowska</a:t>
            </a:r>
            <a:br>
              <a:rPr lang="en-US" sz="2400" b="1" dirty="0">
                <a:solidFill>
                  <a:srgbClr val="BE2E1A"/>
                </a:solidFill>
              </a:rPr>
            </a:br>
            <a:r>
              <a:rPr lang="en-US" sz="2400" b="1" dirty="0">
                <a:solidFill>
                  <a:srgbClr val="BE2E1A"/>
                </a:solidFill>
              </a:rPr>
              <a:t>Liz van </a:t>
            </a:r>
            <a:r>
              <a:rPr lang="en-US" sz="2400" b="1" dirty="0" err="1">
                <a:solidFill>
                  <a:srgbClr val="BE2E1A"/>
                </a:solidFill>
              </a:rPr>
              <a:t>Genderen</a:t>
            </a:r>
            <a:br>
              <a:rPr lang="en-US" sz="2400" b="1" dirty="0">
                <a:solidFill>
                  <a:srgbClr val="BE2E1A"/>
                </a:solidFill>
              </a:rPr>
            </a:br>
            <a:r>
              <a:rPr lang="en-US" sz="2400" b="1" dirty="0">
                <a:solidFill>
                  <a:srgbClr val="BE2E1A"/>
                </a:solidFill>
              </a:rPr>
              <a:t>Lara </a:t>
            </a:r>
            <a:r>
              <a:rPr lang="en-US" sz="2400" b="1" dirty="0" err="1">
                <a:solidFill>
                  <a:srgbClr val="BE2E1A"/>
                </a:solidFill>
              </a:rPr>
              <a:t>Hassanejad</a:t>
            </a:r>
            <a:br>
              <a:rPr lang="en-US" sz="2400" b="1" dirty="0">
                <a:solidFill>
                  <a:srgbClr val="BE2E1A"/>
                </a:solidFill>
              </a:rPr>
            </a:br>
            <a:r>
              <a:rPr lang="en-US" sz="2400" b="1" dirty="0">
                <a:solidFill>
                  <a:srgbClr val="BE2E1A"/>
                </a:solidFill>
              </a:rPr>
              <a:t>Elia Konovalov</a:t>
            </a:r>
            <a:br>
              <a:rPr lang="en-US" sz="2400" b="1" dirty="0">
                <a:solidFill>
                  <a:srgbClr val="BE2E1A"/>
                </a:solidFill>
              </a:rPr>
            </a:br>
            <a:r>
              <a:rPr lang="en-US" sz="2400" b="1" dirty="0">
                <a:solidFill>
                  <a:srgbClr val="BE2E1A"/>
                </a:solidFill>
              </a:rPr>
              <a:t>Sterre Daas</a:t>
            </a:r>
          </a:p>
        </p:txBody>
      </p:sp>
    </p:spTree>
    <p:extLst>
      <p:ext uri="{BB962C8B-B14F-4D97-AF65-F5344CB8AC3E}">
        <p14:creationId xmlns:p14="http://schemas.microsoft.com/office/powerpoint/2010/main" val="491400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Informatica en Informatiekunde // Computing Science</a:t>
            </a:r>
            <a:br>
              <a:rPr lang="nl-NL" dirty="0"/>
            </a:br>
            <a:r>
              <a:rPr lang="nl-NL" sz="1800" dirty="0"/>
              <a:t>Faculteit der Natuurkunde, Wiskunde en Informatica // Faculty of Science</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7</a:t>
            </a:r>
            <a:br>
              <a:rPr lang="nl-NL" sz="2400" dirty="0"/>
            </a:br>
            <a:r>
              <a:rPr lang="nl-NL" sz="2400" dirty="0"/>
              <a:t>20%</a:t>
            </a:r>
            <a:br>
              <a:rPr lang="nl-NL" sz="2400" dirty="0"/>
            </a:br>
            <a:endParaRPr lang="nl-NL" sz="2400" dirty="0"/>
          </a:p>
          <a:p>
            <a:pPr marL="0" lvl="0" indent="0">
              <a:buFont typeface="Arial" pitchFamily="34" charset="0"/>
              <a:buNone/>
            </a:pPr>
            <a:r>
              <a:rPr lang="en-US" sz="2400" b="1" dirty="0">
                <a:solidFill>
                  <a:srgbClr val="BE2E1A"/>
                </a:solidFill>
              </a:rPr>
              <a:t>Bram Colla</a:t>
            </a:r>
            <a:br>
              <a:rPr lang="en-US" sz="2400" b="1" dirty="0">
                <a:solidFill>
                  <a:srgbClr val="BE2E1A"/>
                </a:solidFill>
              </a:rPr>
            </a:br>
            <a:r>
              <a:rPr lang="en-US" sz="2400" b="1" dirty="0">
                <a:solidFill>
                  <a:srgbClr val="BE2E1A"/>
                </a:solidFill>
              </a:rPr>
              <a:t>Jaap Aarts</a:t>
            </a:r>
            <a:br>
              <a:rPr lang="en-US" sz="2400" b="1" dirty="0">
                <a:solidFill>
                  <a:srgbClr val="BE2E1A"/>
                </a:solidFill>
              </a:rPr>
            </a:br>
            <a:r>
              <a:rPr lang="en-US" sz="2400" b="1" dirty="0">
                <a:solidFill>
                  <a:srgbClr val="BE2E1A"/>
                </a:solidFill>
              </a:rPr>
              <a:t>Alexandru Ciutacu</a:t>
            </a:r>
            <a:br>
              <a:rPr lang="en-US" sz="2400" b="1" dirty="0">
                <a:solidFill>
                  <a:srgbClr val="BE2E1A"/>
                </a:solidFill>
              </a:rPr>
            </a:br>
            <a:r>
              <a:rPr lang="en-US" sz="2400" b="1" dirty="0">
                <a:solidFill>
                  <a:srgbClr val="BE2E1A"/>
                </a:solidFill>
              </a:rPr>
              <a:t>Sam Struthers</a:t>
            </a:r>
            <a:br>
              <a:rPr lang="en-US" sz="2400" b="1" dirty="0">
                <a:solidFill>
                  <a:srgbClr val="BE2E1A"/>
                </a:solidFill>
              </a:rPr>
            </a:br>
            <a:r>
              <a:rPr lang="en-US" sz="2400" b="1" dirty="0" err="1">
                <a:solidFill>
                  <a:srgbClr val="BE2E1A"/>
                </a:solidFill>
              </a:rPr>
              <a:t>Meryem</a:t>
            </a:r>
            <a:r>
              <a:rPr lang="en-US" sz="2400" b="1" dirty="0">
                <a:solidFill>
                  <a:srgbClr val="BE2E1A"/>
                </a:solidFill>
              </a:rPr>
              <a:t> Bulut</a:t>
            </a:r>
            <a:br>
              <a:rPr lang="en-US" sz="2400" b="1" dirty="0">
                <a:solidFill>
                  <a:srgbClr val="BE2E1A"/>
                </a:solidFill>
              </a:rPr>
            </a:br>
            <a:r>
              <a:rPr lang="en-US" sz="2400" b="1" dirty="0">
                <a:solidFill>
                  <a:srgbClr val="BE2E1A"/>
                </a:solidFill>
              </a:rPr>
              <a:t>Marijn Meuleman</a:t>
            </a:r>
          </a:p>
        </p:txBody>
      </p:sp>
    </p:spTree>
    <p:extLst>
      <p:ext uri="{BB962C8B-B14F-4D97-AF65-F5344CB8AC3E}">
        <p14:creationId xmlns:p14="http://schemas.microsoft.com/office/powerpoint/2010/main" val="603585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err="1"/>
              <a:t>Molecular</a:t>
            </a:r>
            <a:r>
              <a:rPr lang="nl-NL" dirty="0"/>
              <a:t> Life Sciences</a:t>
            </a:r>
            <a:br>
              <a:rPr lang="nl-NL" dirty="0"/>
            </a:br>
            <a:r>
              <a:rPr lang="nl-NL" sz="1800" dirty="0"/>
              <a:t>Faculteit der Natuurkunde, Wiskunde en Informatica // Faculty of Science</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2</a:t>
            </a:r>
            <a:br>
              <a:rPr lang="nl-NL" sz="2400" dirty="0"/>
            </a:br>
            <a:r>
              <a:rPr lang="nl-NL" sz="2400" dirty="0"/>
              <a:t>3</a:t>
            </a:r>
            <a:br>
              <a:rPr lang="nl-NL" sz="2400" dirty="0"/>
            </a:br>
            <a:r>
              <a:rPr lang="nl-NL" sz="2400" dirty="0"/>
              <a:t>30%</a:t>
            </a:r>
            <a:br>
              <a:rPr lang="nl-NL" sz="2400" dirty="0"/>
            </a:br>
            <a:endParaRPr lang="nl-NL" sz="2400" dirty="0"/>
          </a:p>
          <a:p>
            <a:pPr marL="0" lvl="0" indent="0">
              <a:buFont typeface="Arial" pitchFamily="34" charset="0"/>
              <a:buNone/>
            </a:pPr>
            <a:r>
              <a:rPr lang="en-US" sz="2400" b="1" dirty="0">
                <a:solidFill>
                  <a:srgbClr val="BE2E1A"/>
                </a:solidFill>
              </a:rPr>
              <a:t>Denise Jacobs</a:t>
            </a:r>
            <a:br>
              <a:rPr lang="en-US" sz="2400" b="1" dirty="0">
                <a:solidFill>
                  <a:srgbClr val="BE2E1A"/>
                </a:solidFill>
              </a:rPr>
            </a:br>
            <a:r>
              <a:rPr lang="en-US" sz="2400" b="1" dirty="0">
                <a:solidFill>
                  <a:srgbClr val="BE2E1A"/>
                </a:solidFill>
              </a:rPr>
              <a:t>Vanja Golic</a:t>
            </a:r>
          </a:p>
        </p:txBody>
      </p:sp>
    </p:spTree>
    <p:extLst>
      <p:ext uri="{BB962C8B-B14F-4D97-AF65-F5344CB8AC3E}">
        <p14:creationId xmlns:p14="http://schemas.microsoft.com/office/powerpoint/2010/main" val="4035459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B Communicatiewetenschap // B Communication Science</a:t>
            </a:r>
            <a:br>
              <a:rPr lang="nl-NL" dirty="0"/>
            </a:br>
            <a:r>
              <a:rPr lang="nl-NL" sz="1800" dirty="0"/>
              <a:t>Faculteit der sociale wetenschappen // Faculty of </a:t>
            </a:r>
            <a:r>
              <a:rPr lang="nl-NL" sz="1800" dirty="0" err="1"/>
              <a:t>social</a:t>
            </a:r>
            <a:r>
              <a:rPr lang="nl-NL" sz="1800" dirty="0"/>
              <a:t> Sciences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3</a:t>
            </a:r>
            <a:br>
              <a:rPr lang="nl-NL" sz="2400" dirty="0"/>
            </a:br>
            <a:r>
              <a:rPr lang="nl-NL" sz="2400" dirty="0"/>
              <a:t>4</a:t>
            </a:r>
            <a:br>
              <a:rPr lang="nl-NL" sz="2400" dirty="0"/>
            </a:br>
            <a:r>
              <a:rPr lang="nl-NL" sz="2400" dirty="0"/>
              <a:t>19%</a:t>
            </a:r>
            <a:br>
              <a:rPr lang="nl-NL" sz="2400" dirty="0"/>
            </a:br>
            <a:endParaRPr lang="nl-NL" sz="2400" dirty="0"/>
          </a:p>
          <a:p>
            <a:pPr marL="0" lvl="0" indent="0">
              <a:buFont typeface="Arial" pitchFamily="34" charset="0"/>
              <a:buNone/>
            </a:pPr>
            <a:r>
              <a:rPr lang="en-US" sz="2400" b="1" dirty="0">
                <a:solidFill>
                  <a:srgbClr val="BE2E1A"/>
                </a:solidFill>
              </a:rPr>
              <a:t>Jason de Kok</a:t>
            </a:r>
            <a:br>
              <a:rPr lang="en-US" sz="2400" b="1" dirty="0">
                <a:solidFill>
                  <a:srgbClr val="BE2E1A"/>
                </a:solidFill>
              </a:rPr>
            </a:br>
            <a:r>
              <a:rPr lang="en-US" sz="2400" b="1" dirty="0">
                <a:solidFill>
                  <a:srgbClr val="BE2E1A"/>
                </a:solidFill>
              </a:rPr>
              <a:t>Iris van der </a:t>
            </a:r>
            <a:r>
              <a:rPr lang="en-US" sz="2400" b="1" dirty="0" err="1">
                <a:solidFill>
                  <a:srgbClr val="BE2E1A"/>
                </a:solidFill>
              </a:rPr>
              <a:t>Hoeven</a:t>
            </a:r>
            <a:br>
              <a:rPr lang="en-US" sz="2400" b="1" dirty="0">
                <a:solidFill>
                  <a:srgbClr val="BE2E1A"/>
                </a:solidFill>
              </a:rPr>
            </a:br>
            <a:r>
              <a:rPr lang="en-US" sz="2400" b="1" dirty="0">
                <a:solidFill>
                  <a:srgbClr val="BE2E1A"/>
                </a:solidFill>
              </a:rPr>
              <a:t>Ellis </a:t>
            </a:r>
            <a:r>
              <a:rPr lang="en-US" sz="2400" b="1" dirty="0" err="1">
                <a:solidFill>
                  <a:srgbClr val="BE2E1A"/>
                </a:solidFill>
              </a:rPr>
              <a:t>Elfrink</a:t>
            </a:r>
            <a:endParaRPr lang="en-US" sz="2400" b="1" dirty="0">
              <a:solidFill>
                <a:srgbClr val="BE2E1A"/>
              </a:solidFill>
            </a:endParaRPr>
          </a:p>
        </p:txBody>
      </p:sp>
    </p:spTree>
    <p:extLst>
      <p:ext uri="{BB962C8B-B14F-4D97-AF65-F5344CB8AC3E}">
        <p14:creationId xmlns:p14="http://schemas.microsoft.com/office/powerpoint/2010/main" val="1601020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6" y="1773930"/>
            <a:ext cx="9998525" cy="4212000"/>
          </a:xfrm>
        </p:spPr>
        <p:txBody>
          <a:bodyPr/>
          <a:lstStyle/>
          <a:p>
            <a:pPr lvl="4"/>
            <a:r>
              <a:rPr lang="nl-NL" sz="2800" dirty="0"/>
              <a:t>7 	Facultaire Studentenraden // Faculty Student </a:t>
            </a:r>
            <a:r>
              <a:rPr lang="nl-NL" sz="2800" dirty="0" err="1"/>
              <a:t>Councils</a:t>
            </a:r>
            <a:endParaRPr lang="nl-NL" sz="2800" dirty="0"/>
          </a:p>
          <a:p>
            <a:pPr lvl="4"/>
            <a:r>
              <a:rPr lang="nl-NL" sz="2800" dirty="0"/>
              <a:t>49 	Kandidaten // Candidates</a:t>
            </a:r>
          </a:p>
          <a:p>
            <a:pPr lvl="4"/>
            <a:r>
              <a:rPr lang="nl-NL" sz="2800" dirty="0"/>
              <a:t>42 	Zetels // Seats</a:t>
            </a:r>
          </a:p>
          <a:p>
            <a:pPr lvl="4"/>
            <a:r>
              <a:rPr lang="nl-NL" sz="2800" dirty="0"/>
              <a:t>2	Onbezette zetels // Empty </a:t>
            </a:r>
            <a:r>
              <a:rPr lang="nl-NL" sz="2800" dirty="0" err="1"/>
              <a:t>seats</a:t>
            </a:r>
            <a:endParaRPr lang="nl-NL" sz="2800" dirty="0"/>
          </a:p>
          <a:p>
            <a:pPr lvl="4"/>
            <a:r>
              <a:rPr lang="nl-NL" sz="2800" dirty="0"/>
              <a:t>5 	Stemmingen // </a:t>
            </a:r>
            <a:r>
              <a:rPr lang="nl-NL" sz="2800" dirty="0" err="1"/>
              <a:t>Votings</a:t>
            </a:r>
            <a:endParaRPr lang="nl-NL" sz="1800" dirty="0"/>
          </a:p>
        </p:txBody>
      </p:sp>
      <p:sp>
        <p:nvSpPr>
          <p:cNvPr id="2" name="Title 3"/>
          <p:cNvSpPr>
            <a:spLocks noGrp="1"/>
          </p:cNvSpPr>
          <p:nvPr>
            <p:ph type="title"/>
          </p:nvPr>
        </p:nvSpPr>
        <p:spPr/>
        <p:txBody>
          <a:bodyPr/>
          <a:lstStyle/>
          <a:p>
            <a:r>
              <a:rPr lang="nl-NL" dirty="0"/>
              <a:t>OVERZICHT </a:t>
            </a:r>
            <a:r>
              <a:rPr lang="nl-NL" dirty="0" err="1"/>
              <a:t>FSR’en</a:t>
            </a:r>
            <a:r>
              <a:rPr lang="nl-NL" dirty="0"/>
              <a:t> // OVERVIEW </a:t>
            </a:r>
            <a:r>
              <a:rPr lang="nl-NL" dirty="0" err="1"/>
              <a:t>fsC’s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Tree>
    <p:extLst>
      <p:ext uri="{BB962C8B-B14F-4D97-AF65-F5344CB8AC3E}">
        <p14:creationId xmlns:p14="http://schemas.microsoft.com/office/powerpoint/2010/main" val="1154095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filosofie, theologie en </a:t>
            </a:r>
            <a:r>
              <a:rPr lang="nl-NL" dirty="0" err="1"/>
              <a:t>religiewetenschappen</a:t>
            </a:r>
            <a:br>
              <a:rPr lang="nl-NL" dirty="0"/>
            </a:br>
            <a:r>
              <a:rPr lang="nl-NL" dirty="0"/>
              <a:t>// </a:t>
            </a:r>
            <a:r>
              <a:rPr lang="nl-NL" dirty="0" err="1"/>
              <a:t>fsc</a:t>
            </a:r>
            <a:r>
              <a:rPr lang="nl-NL" dirty="0"/>
              <a:t> </a:t>
            </a:r>
            <a:r>
              <a:rPr lang="nl-NL" dirty="0" err="1"/>
              <a:t>faculty</a:t>
            </a:r>
            <a:r>
              <a:rPr lang="nl-NL" dirty="0"/>
              <a:t> of </a:t>
            </a:r>
            <a:r>
              <a:rPr lang="nl-NL" dirty="0" err="1"/>
              <a:t>philosophy</a:t>
            </a:r>
            <a:r>
              <a:rPr lang="nl-NL" dirty="0"/>
              <a:t>, </a:t>
            </a:r>
            <a:r>
              <a:rPr lang="nl-NL" dirty="0" err="1"/>
              <a:t>theology</a:t>
            </a:r>
            <a:r>
              <a:rPr lang="nl-NL" dirty="0"/>
              <a:t> and </a:t>
            </a:r>
            <a:r>
              <a:rPr lang="nl-NL" dirty="0" err="1"/>
              <a:t>religious</a:t>
            </a:r>
            <a:r>
              <a:rPr lang="nl-NL" dirty="0"/>
              <a:t> studies</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8</a:t>
            </a:r>
            <a:br>
              <a:rPr lang="nl-NL" sz="2400" dirty="0"/>
            </a:br>
            <a:r>
              <a:rPr lang="nl-NL" sz="2400" dirty="0"/>
              <a:t>24%</a:t>
            </a:r>
            <a:br>
              <a:rPr lang="nl-NL" sz="2400" dirty="0"/>
            </a:br>
            <a:endParaRPr lang="nl-NL" sz="2400" dirty="0"/>
          </a:p>
          <a:p>
            <a:pPr marL="0" lvl="0" indent="0">
              <a:buFont typeface="Arial" pitchFamily="34" charset="0"/>
              <a:buNone/>
            </a:pPr>
            <a:r>
              <a:rPr lang="en-US" sz="2400" b="1" dirty="0">
                <a:solidFill>
                  <a:srgbClr val="BE2E1A"/>
                </a:solidFill>
              </a:rPr>
              <a:t>Maureen Havekes</a:t>
            </a:r>
            <a:br>
              <a:rPr lang="en-US" sz="2400" b="1" dirty="0">
                <a:solidFill>
                  <a:srgbClr val="BE2E1A"/>
                </a:solidFill>
              </a:rPr>
            </a:br>
            <a:r>
              <a:rPr lang="en-US" sz="2400" b="1" dirty="0">
                <a:solidFill>
                  <a:srgbClr val="BE2E1A"/>
                </a:solidFill>
              </a:rPr>
              <a:t>Alësha Smit</a:t>
            </a:r>
            <a:br>
              <a:rPr lang="en-US" sz="2400" b="1" dirty="0">
                <a:solidFill>
                  <a:srgbClr val="BE2E1A"/>
                </a:solidFill>
              </a:rPr>
            </a:br>
            <a:r>
              <a:rPr lang="en-US" sz="2400" b="1" dirty="0">
                <a:solidFill>
                  <a:srgbClr val="BE2E1A"/>
                </a:solidFill>
              </a:rPr>
              <a:t>Noortje Schonck</a:t>
            </a:r>
            <a:br>
              <a:rPr lang="en-US" sz="2400" b="1" dirty="0">
                <a:solidFill>
                  <a:srgbClr val="BE2E1A"/>
                </a:solidFill>
              </a:rPr>
            </a:br>
            <a:r>
              <a:rPr lang="en-US" sz="2400" b="1" dirty="0">
                <a:solidFill>
                  <a:srgbClr val="BE2E1A"/>
                </a:solidFill>
              </a:rPr>
              <a:t>Mirte Debats</a:t>
            </a:r>
            <a:br>
              <a:rPr lang="en-US" sz="2400" b="1" dirty="0">
                <a:solidFill>
                  <a:srgbClr val="BE2E1A"/>
                </a:solidFill>
              </a:rPr>
            </a:br>
            <a:r>
              <a:rPr lang="en-US" sz="2400" b="1" dirty="0">
                <a:solidFill>
                  <a:srgbClr val="BE2E1A"/>
                </a:solidFill>
              </a:rPr>
              <a:t>Mila Burger</a:t>
            </a:r>
            <a:br>
              <a:rPr lang="en-US" sz="2400" b="1" dirty="0">
                <a:solidFill>
                  <a:srgbClr val="BE2E1A"/>
                </a:solidFill>
              </a:rPr>
            </a:br>
            <a:r>
              <a:rPr lang="en-US" sz="2400" b="1" dirty="0">
                <a:solidFill>
                  <a:srgbClr val="BE2E1A"/>
                </a:solidFill>
              </a:rPr>
              <a:t>Vasilis Mavros</a:t>
            </a:r>
          </a:p>
        </p:txBody>
      </p:sp>
    </p:spTree>
    <p:extLst>
      <p:ext uri="{BB962C8B-B14F-4D97-AF65-F5344CB8AC3E}">
        <p14:creationId xmlns:p14="http://schemas.microsoft.com/office/powerpoint/2010/main" val="1329143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letteren // </a:t>
            </a:r>
            <a:r>
              <a:rPr lang="nl-NL" dirty="0" err="1"/>
              <a:t>fsc</a:t>
            </a:r>
            <a:r>
              <a:rPr lang="nl-NL" dirty="0"/>
              <a:t> </a:t>
            </a:r>
            <a:r>
              <a:rPr lang="nl-NL" dirty="0" err="1"/>
              <a:t>faculty</a:t>
            </a:r>
            <a:r>
              <a:rPr lang="nl-NL" dirty="0"/>
              <a:t> of arts</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6</a:t>
            </a:r>
            <a:br>
              <a:rPr lang="nl-NL" sz="2400" dirty="0"/>
            </a:br>
            <a:r>
              <a:rPr lang="nl-NL" sz="2400" dirty="0"/>
              <a:t>-</a:t>
            </a:r>
            <a:br>
              <a:rPr lang="nl-NL" sz="2400" dirty="0"/>
            </a:br>
            <a:endParaRPr lang="nl-NL" sz="2400" dirty="0"/>
          </a:p>
          <a:p>
            <a:pPr marL="0" lvl="0" indent="0">
              <a:buFont typeface="Arial" pitchFamily="34" charset="0"/>
              <a:buNone/>
            </a:pPr>
            <a:r>
              <a:rPr lang="en-US" sz="2400" b="1" dirty="0">
                <a:solidFill>
                  <a:srgbClr val="BE2E1A"/>
                </a:solidFill>
              </a:rPr>
              <a:t>Diantha Jansen</a:t>
            </a:r>
            <a:br>
              <a:rPr lang="en-US" sz="2400" b="1" dirty="0">
                <a:solidFill>
                  <a:srgbClr val="BE2E1A"/>
                </a:solidFill>
              </a:rPr>
            </a:br>
            <a:r>
              <a:rPr lang="en-US" sz="2400" b="1" dirty="0">
                <a:solidFill>
                  <a:srgbClr val="BE2E1A"/>
                </a:solidFill>
              </a:rPr>
              <a:t>Willem Schipper</a:t>
            </a:r>
            <a:br>
              <a:rPr lang="en-US" sz="2400" b="1" dirty="0">
                <a:solidFill>
                  <a:srgbClr val="BE2E1A"/>
                </a:solidFill>
              </a:rPr>
            </a:br>
            <a:r>
              <a:rPr lang="en-US" sz="2400" b="1" dirty="0">
                <a:solidFill>
                  <a:srgbClr val="BE2E1A"/>
                </a:solidFill>
              </a:rPr>
              <a:t>Pia van de </a:t>
            </a:r>
            <a:r>
              <a:rPr lang="en-US" sz="2400" b="1" dirty="0" err="1">
                <a:solidFill>
                  <a:srgbClr val="BE2E1A"/>
                </a:solidFill>
              </a:rPr>
              <a:t>Schaft</a:t>
            </a:r>
            <a:br>
              <a:rPr lang="en-US" sz="2400" b="1" dirty="0">
                <a:solidFill>
                  <a:srgbClr val="BE2E1A"/>
                </a:solidFill>
              </a:rPr>
            </a:br>
            <a:r>
              <a:rPr lang="en-US" sz="2400" b="1" dirty="0">
                <a:solidFill>
                  <a:srgbClr val="BE2E1A"/>
                </a:solidFill>
              </a:rPr>
              <a:t>Catalina </a:t>
            </a:r>
            <a:r>
              <a:rPr lang="en-US" sz="2400" b="1" dirty="0" err="1">
                <a:solidFill>
                  <a:srgbClr val="BE2E1A"/>
                </a:solidFill>
              </a:rPr>
              <a:t>Popolu</a:t>
            </a:r>
            <a:br>
              <a:rPr lang="en-US" sz="2400" b="1" dirty="0">
                <a:solidFill>
                  <a:srgbClr val="BE2E1A"/>
                </a:solidFill>
              </a:rPr>
            </a:br>
            <a:r>
              <a:rPr lang="en-US" sz="2400" b="1" dirty="0">
                <a:solidFill>
                  <a:srgbClr val="BE2E1A"/>
                </a:solidFill>
              </a:rPr>
              <a:t>Janneke van </a:t>
            </a:r>
            <a:r>
              <a:rPr lang="en-US" sz="2400" b="1" dirty="0" err="1">
                <a:solidFill>
                  <a:srgbClr val="BE2E1A"/>
                </a:solidFill>
              </a:rPr>
              <a:t>Elst</a:t>
            </a:r>
            <a:br>
              <a:rPr lang="en-US" sz="2400" b="1" dirty="0">
                <a:solidFill>
                  <a:srgbClr val="BE2E1A"/>
                </a:solidFill>
              </a:rPr>
            </a:br>
            <a:r>
              <a:rPr lang="en-US" sz="2400" b="1" dirty="0">
                <a:solidFill>
                  <a:srgbClr val="BE2E1A"/>
                </a:solidFill>
              </a:rPr>
              <a:t>Nena de Ruiter</a:t>
            </a:r>
          </a:p>
        </p:txBody>
      </p:sp>
    </p:spTree>
    <p:extLst>
      <p:ext uri="{BB962C8B-B14F-4D97-AF65-F5344CB8AC3E}">
        <p14:creationId xmlns:p14="http://schemas.microsoft.com/office/powerpoint/2010/main" val="1302730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a:t>
            </a:r>
            <a:r>
              <a:rPr lang="nl-NL" sz="2000" dirty="0">
                <a:cs typeface="Adobe Devanagari" panose="02040503050201020203" pitchFamily="18" charset="0"/>
              </a:rPr>
              <a:t>Medische Wetenschappen </a:t>
            </a:r>
            <a:br>
              <a:rPr lang="nl-NL" sz="2000" dirty="0">
                <a:cs typeface="Adobe Devanagari" panose="02040503050201020203" pitchFamily="18" charset="0"/>
              </a:rPr>
            </a:br>
            <a:r>
              <a:rPr lang="nl-NL" dirty="0"/>
              <a:t>// </a:t>
            </a:r>
            <a:r>
              <a:rPr lang="nl-NL" dirty="0" err="1"/>
              <a:t>fsc</a:t>
            </a:r>
            <a:r>
              <a:rPr lang="nl-NL" dirty="0"/>
              <a:t> </a:t>
            </a:r>
            <a:r>
              <a:rPr lang="nl-NL" dirty="0" err="1"/>
              <a:t>faculty</a:t>
            </a:r>
            <a:r>
              <a:rPr lang="nl-NL" dirty="0"/>
              <a:t> of </a:t>
            </a:r>
            <a:r>
              <a:rPr lang="nl-NL" dirty="0" err="1"/>
              <a:t>medical</a:t>
            </a:r>
            <a:r>
              <a:rPr lang="nl-NL" dirty="0"/>
              <a:t> </a:t>
            </a:r>
            <a:r>
              <a:rPr lang="nl-NL" dirty="0" err="1"/>
              <a:t>sciences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8</a:t>
            </a:r>
            <a:br>
              <a:rPr lang="nl-NL" sz="2400" dirty="0"/>
            </a:br>
            <a:r>
              <a:rPr lang="nl-NL" sz="2400" dirty="0"/>
              <a:t>6</a:t>
            </a:r>
            <a:br>
              <a:rPr lang="nl-NL" sz="2400" dirty="0"/>
            </a:br>
            <a:r>
              <a:rPr lang="nl-NL" sz="2400" dirty="0"/>
              <a:t>-</a:t>
            </a:r>
            <a:br>
              <a:rPr lang="nl-NL" sz="2400" dirty="0"/>
            </a:br>
            <a:endParaRPr lang="nl-NL" sz="2400" dirty="0"/>
          </a:p>
          <a:p>
            <a:pPr marL="0" lvl="0" indent="0">
              <a:buFont typeface="Arial" pitchFamily="34" charset="0"/>
              <a:buNone/>
            </a:pPr>
            <a:r>
              <a:rPr lang="en-US" sz="2400" b="1" dirty="0">
                <a:solidFill>
                  <a:srgbClr val="BE2E1A"/>
                </a:solidFill>
              </a:rPr>
              <a:t>Jona </a:t>
            </a:r>
            <a:r>
              <a:rPr lang="en-US" sz="2400" b="1" dirty="0" err="1">
                <a:solidFill>
                  <a:srgbClr val="BE2E1A"/>
                </a:solidFill>
              </a:rPr>
              <a:t>Wouters</a:t>
            </a:r>
            <a:br>
              <a:rPr lang="en-US" sz="2400" b="1" dirty="0">
                <a:solidFill>
                  <a:srgbClr val="BE2E1A"/>
                </a:solidFill>
              </a:rPr>
            </a:br>
            <a:r>
              <a:rPr lang="en-US" sz="2400" b="1" dirty="0">
                <a:solidFill>
                  <a:srgbClr val="BE2E1A"/>
                </a:solidFill>
              </a:rPr>
              <a:t>Lucas Bloo</a:t>
            </a:r>
            <a:br>
              <a:rPr lang="en-US" sz="2400" b="1" dirty="0">
                <a:solidFill>
                  <a:srgbClr val="BE2E1A"/>
                </a:solidFill>
              </a:rPr>
            </a:br>
            <a:r>
              <a:rPr lang="en-US" sz="2400" b="1" dirty="0">
                <a:solidFill>
                  <a:srgbClr val="BE2E1A"/>
                </a:solidFill>
              </a:rPr>
              <a:t>Philippe </a:t>
            </a:r>
            <a:r>
              <a:rPr lang="en-US" sz="2400" b="1" dirty="0" err="1">
                <a:solidFill>
                  <a:srgbClr val="BE2E1A"/>
                </a:solidFill>
              </a:rPr>
              <a:t>Haimé</a:t>
            </a:r>
            <a:br>
              <a:rPr lang="en-US" sz="2400" b="1" dirty="0">
                <a:solidFill>
                  <a:srgbClr val="BE2E1A"/>
                </a:solidFill>
              </a:rPr>
            </a:br>
            <a:r>
              <a:rPr lang="en-US" sz="2400" b="1" dirty="0" err="1">
                <a:solidFill>
                  <a:srgbClr val="BE2E1A"/>
                </a:solidFill>
              </a:rPr>
              <a:t>Meyntje</a:t>
            </a:r>
            <a:r>
              <a:rPr lang="en-US" sz="2400" b="1" dirty="0">
                <a:solidFill>
                  <a:srgbClr val="BE2E1A"/>
                </a:solidFill>
              </a:rPr>
              <a:t> </a:t>
            </a:r>
            <a:r>
              <a:rPr lang="en-US" sz="2400" b="1" dirty="0" err="1">
                <a:solidFill>
                  <a:srgbClr val="BE2E1A"/>
                </a:solidFill>
              </a:rPr>
              <a:t>Knollema</a:t>
            </a:r>
            <a:br>
              <a:rPr lang="en-US" sz="2400" b="1" dirty="0">
                <a:solidFill>
                  <a:srgbClr val="BE2E1A"/>
                </a:solidFill>
              </a:rPr>
            </a:br>
            <a:r>
              <a:rPr lang="en-US" sz="2400" b="1" dirty="0" err="1">
                <a:solidFill>
                  <a:srgbClr val="BE2E1A"/>
                </a:solidFill>
              </a:rPr>
              <a:t>Grytsje</a:t>
            </a:r>
            <a:r>
              <a:rPr lang="en-US" sz="2400" b="1" dirty="0">
                <a:solidFill>
                  <a:srgbClr val="BE2E1A"/>
                </a:solidFill>
              </a:rPr>
              <a:t> </a:t>
            </a:r>
            <a:r>
              <a:rPr lang="en-US" sz="2400" b="1" dirty="0" err="1">
                <a:solidFill>
                  <a:srgbClr val="BE2E1A"/>
                </a:solidFill>
              </a:rPr>
              <a:t>Kazimier</a:t>
            </a:r>
            <a:br>
              <a:rPr lang="en-US" sz="2400" b="1" dirty="0">
                <a:solidFill>
                  <a:srgbClr val="BE2E1A"/>
                </a:solidFill>
              </a:rPr>
            </a:br>
            <a:r>
              <a:rPr lang="en-US" sz="2400" b="1" dirty="0">
                <a:solidFill>
                  <a:srgbClr val="BE2E1A"/>
                </a:solidFill>
              </a:rPr>
              <a:t>Bram </a:t>
            </a:r>
            <a:r>
              <a:rPr lang="en-US" sz="2400" b="1" dirty="0" err="1">
                <a:solidFill>
                  <a:srgbClr val="BE2E1A"/>
                </a:solidFill>
              </a:rPr>
              <a:t>Sombekke</a:t>
            </a:r>
            <a:endParaRPr lang="en-US" sz="2400" b="1" dirty="0">
              <a:solidFill>
                <a:srgbClr val="BE2E1A"/>
              </a:solidFill>
            </a:endParaRPr>
          </a:p>
        </p:txBody>
      </p:sp>
    </p:spTree>
    <p:extLst>
      <p:ext uri="{BB962C8B-B14F-4D97-AF65-F5344CB8AC3E}">
        <p14:creationId xmlns:p14="http://schemas.microsoft.com/office/powerpoint/2010/main" val="2799846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6" y="1773930"/>
            <a:ext cx="9998525" cy="4212000"/>
          </a:xfrm>
        </p:spPr>
        <p:txBody>
          <a:bodyPr/>
          <a:lstStyle/>
          <a:p>
            <a:pPr lvl="4"/>
            <a:r>
              <a:rPr lang="nl-NL" sz="2800" dirty="0"/>
              <a:t>37 	Opleidingscommissies // </a:t>
            </a:r>
            <a:r>
              <a:rPr lang="nl-NL" sz="2800" dirty="0" err="1"/>
              <a:t>Programme</a:t>
            </a:r>
            <a:r>
              <a:rPr lang="nl-NL" sz="2800" dirty="0"/>
              <a:t> </a:t>
            </a:r>
            <a:r>
              <a:rPr lang="nl-NL" sz="2800" dirty="0" err="1"/>
              <a:t>Committees</a:t>
            </a:r>
            <a:endParaRPr lang="nl-NL" sz="2800" dirty="0"/>
          </a:p>
          <a:p>
            <a:pPr lvl="4"/>
            <a:r>
              <a:rPr lang="nl-NL" sz="2800" dirty="0"/>
              <a:t>127 	Kandidaten // Candidates</a:t>
            </a:r>
          </a:p>
          <a:p>
            <a:pPr lvl="4"/>
            <a:r>
              <a:rPr lang="nl-NL" sz="2800" dirty="0"/>
              <a:t>134 	Zetels // Seats</a:t>
            </a:r>
          </a:p>
          <a:p>
            <a:pPr lvl="4"/>
            <a:r>
              <a:rPr lang="nl-NL" sz="2800" dirty="0"/>
              <a:t>28	Onbezette zetels // Empty </a:t>
            </a:r>
            <a:r>
              <a:rPr lang="nl-NL" sz="2800" dirty="0" err="1"/>
              <a:t>seats</a:t>
            </a:r>
            <a:endParaRPr lang="nl-NL" sz="2800" dirty="0"/>
          </a:p>
          <a:p>
            <a:pPr lvl="4"/>
            <a:r>
              <a:rPr lang="nl-NL" sz="2800" dirty="0"/>
              <a:t>4 	Onbezette </a:t>
            </a:r>
            <a:r>
              <a:rPr lang="nl-NL" sz="2800" dirty="0" err="1"/>
              <a:t>OLC’s</a:t>
            </a:r>
            <a:r>
              <a:rPr lang="nl-NL" sz="2800" dirty="0"/>
              <a:t> // Empty </a:t>
            </a:r>
            <a:r>
              <a:rPr lang="nl-NL" sz="2800" dirty="0" err="1"/>
              <a:t>PC’s</a:t>
            </a:r>
            <a:endParaRPr lang="nl-NL" sz="2800" dirty="0"/>
          </a:p>
          <a:p>
            <a:pPr marL="514350" lvl="4" indent="-514350">
              <a:buAutoNum type="arabicPlain" startAt="13"/>
            </a:pPr>
            <a:r>
              <a:rPr lang="nl-NL" sz="2800" dirty="0"/>
              <a:t>Stemmingen // </a:t>
            </a:r>
            <a:r>
              <a:rPr lang="nl-NL" sz="2800" dirty="0" err="1"/>
              <a:t>Votings</a:t>
            </a:r>
            <a:endParaRPr lang="nl-NL" sz="2800" dirty="0"/>
          </a:p>
          <a:p>
            <a:pPr marL="342900" lvl="4" indent="-342900">
              <a:buAutoNum type="arabicPlain" startAt="13"/>
            </a:pPr>
            <a:endParaRPr lang="nl-NL" dirty="0"/>
          </a:p>
          <a:p>
            <a:pPr lvl="4"/>
            <a:endParaRPr lang="nl-NL" dirty="0"/>
          </a:p>
          <a:p>
            <a:pPr lvl="4"/>
            <a:endParaRPr lang="nl-NL" dirty="0"/>
          </a:p>
          <a:p>
            <a:pPr lvl="4"/>
            <a:endParaRPr lang="nl-NL" dirty="0"/>
          </a:p>
          <a:p>
            <a:pPr lvl="4"/>
            <a:r>
              <a:rPr lang="nl-NL" dirty="0"/>
              <a:t>De organen waar geen stemming voor nodig was kan je </a:t>
            </a:r>
            <a:r>
              <a:rPr lang="en-US" sz="1600" dirty="0" err="1">
                <a:solidFill>
                  <a:schemeClr val="accent2"/>
                </a:solidFill>
                <a:hlinkClick r:id="rId3">
                  <a:extLst>
                    <a:ext uri="{A12FA001-AC4F-418D-AE19-62706E023703}">
                      <ahyp:hlinkClr xmlns:ahyp="http://schemas.microsoft.com/office/drawing/2018/hyperlinkcolor" val="tx"/>
                    </a:ext>
                  </a:extLst>
                </a:hlinkClick>
              </a:rPr>
              <a:t>hier</a:t>
            </a:r>
            <a:r>
              <a:rPr lang="en-US" sz="1600" dirty="0"/>
              <a:t> </a:t>
            </a:r>
            <a:r>
              <a:rPr lang="en-US" sz="1600" dirty="0" err="1"/>
              <a:t>terugvinden</a:t>
            </a:r>
            <a:r>
              <a:rPr lang="nl-NL" dirty="0"/>
              <a:t>, inclusief de automatisch benoemde leden. // </a:t>
            </a:r>
            <a:r>
              <a:rPr lang="nl-NL" dirty="0" err="1"/>
              <a:t>You</a:t>
            </a:r>
            <a:r>
              <a:rPr lang="nl-NL" dirty="0"/>
              <a:t> </a:t>
            </a:r>
            <a:r>
              <a:rPr lang="nl-NL" dirty="0" err="1"/>
              <a:t>can</a:t>
            </a:r>
            <a:r>
              <a:rPr lang="nl-NL" dirty="0"/>
              <a:t> </a:t>
            </a:r>
            <a:r>
              <a:rPr lang="nl-NL" dirty="0" err="1"/>
              <a:t>find</a:t>
            </a:r>
            <a:r>
              <a:rPr lang="nl-NL" dirty="0"/>
              <a:t> </a:t>
            </a:r>
            <a:r>
              <a:rPr lang="nl-NL" dirty="0" err="1"/>
              <a:t>the</a:t>
            </a:r>
            <a:r>
              <a:rPr lang="nl-NL" dirty="0"/>
              <a:t> </a:t>
            </a:r>
            <a:r>
              <a:rPr lang="nl-NL" dirty="0" err="1"/>
              <a:t>committees</a:t>
            </a:r>
            <a:r>
              <a:rPr lang="nl-NL" dirty="0"/>
              <a:t> </a:t>
            </a:r>
            <a:r>
              <a:rPr lang="nl-NL" dirty="0" err="1"/>
              <a:t>that</a:t>
            </a:r>
            <a:r>
              <a:rPr lang="nl-NL" dirty="0"/>
              <a:t> had no </a:t>
            </a:r>
            <a:r>
              <a:rPr lang="nl-NL" dirty="0" err="1"/>
              <a:t>votings</a:t>
            </a:r>
            <a:r>
              <a:rPr lang="nl-NL" dirty="0"/>
              <a:t> </a:t>
            </a:r>
            <a:r>
              <a:rPr lang="en-US" sz="1600" dirty="0">
                <a:solidFill>
                  <a:schemeClr val="accent2"/>
                </a:solidFill>
                <a:hlinkClick r:id="rId3">
                  <a:extLst>
                    <a:ext uri="{A12FA001-AC4F-418D-AE19-62706E023703}">
                      <ahyp:hlinkClr xmlns:ahyp="http://schemas.microsoft.com/office/drawing/2018/hyperlinkcolor" val="tx"/>
                    </a:ext>
                  </a:extLst>
                </a:hlinkClick>
              </a:rPr>
              <a:t>here</a:t>
            </a:r>
            <a:r>
              <a:rPr lang="nl-NL" dirty="0"/>
              <a:t>, as well as </a:t>
            </a:r>
            <a:r>
              <a:rPr lang="nl-NL" dirty="0" err="1"/>
              <a:t>their</a:t>
            </a:r>
            <a:r>
              <a:rPr lang="nl-NL" dirty="0"/>
              <a:t> </a:t>
            </a:r>
            <a:r>
              <a:rPr lang="nl-NL" dirty="0" err="1"/>
              <a:t>automatically</a:t>
            </a:r>
            <a:r>
              <a:rPr lang="nl-NL" dirty="0"/>
              <a:t> </a:t>
            </a:r>
            <a:r>
              <a:rPr lang="nl-NL" dirty="0" err="1"/>
              <a:t>chosen</a:t>
            </a:r>
            <a:r>
              <a:rPr lang="nl-NL" dirty="0"/>
              <a:t> members.</a:t>
            </a:r>
          </a:p>
          <a:p>
            <a:pPr lvl="4"/>
            <a:endParaRPr lang="nl-NL" dirty="0"/>
          </a:p>
        </p:txBody>
      </p:sp>
      <p:sp>
        <p:nvSpPr>
          <p:cNvPr id="2" name="Title 3"/>
          <p:cNvSpPr>
            <a:spLocks noGrp="1"/>
          </p:cNvSpPr>
          <p:nvPr>
            <p:ph type="title"/>
          </p:nvPr>
        </p:nvSpPr>
        <p:spPr/>
        <p:txBody>
          <a:bodyPr/>
          <a:lstStyle/>
          <a:p>
            <a:r>
              <a:rPr lang="nl-NL" dirty="0"/>
              <a:t>OVERZICHT </a:t>
            </a:r>
            <a:r>
              <a:rPr lang="nl-NL" dirty="0" err="1"/>
              <a:t>OLC’s</a:t>
            </a:r>
            <a:r>
              <a:rPr lang="nl-NL" dirty="0"/>
              <a:t> // OVERVIEW </a:t>
            </a:r>
            <a:r>
              <a:rPr lang="nl-NL" dirty="0" err="1"/>
              <a:t>PC’s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graphicFrame>
        <p:nvGraphicFramePr>
          <p:cNvPr id="12" name="Chart 11">
            <a:extLst>
              <a:ext uri="{FF2B5EF4-FFF2-40B4-BE49-F238E27FC236}">
                <a16:creationId xmlns:a16="http://schemas.microsoft.com/office/drawing/2014/main" id="{01CD727B-3406-79F9-0EA3-60C70B2392EB}"/>
              </a:ext>
            </a:extLst>
          </p:cNvPr>
          <p:cNvGraphicFramePr/>
          <p:nvPr>
            <p:extLst>
              <p:ext uri="{D42A27DB-BD31-4B8C-83A1-F6EECF244321}">
                <p14:modId xmlns:p14="http://schemas.microsoft.com/office/powerpoint/2010/main" val="293482279"/>
              </p:ext>
            </p:extLst>
          </p:nvPr>
        </p:nvGraphicFramePr>
        <p:xfrm>
          <a:off x="7248128" y="1984857"/>
          <a:ext cx="6656288" cy="379014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5001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a:t>
            </a:r>
            <a:r>
              <a:rPr lang="nl-NL" sz="2000" dirty="0">
                <a:cs typeface="Adobe Devanagari" panose="02040503050201020203" pitchFamily="18" charset="0"/>
              </a:rPr>
              <a:t>Managementwetenschappen</a:t>
            </a:r>
            <a:br>
              <a:rPr lang="nl-NL" dirty="0"/>
            </a:br>
            <a:r>
              <a:rPr lang="nl-NL" dirty="0"/>
              <a:t>// </a:t>
            </a:r>
            <a:r>
              <a:rPr lang="nl-NL" dirty="0" err="1"/>
              <a:t>fsc</a:t>
            </a:r>
            <a:r>
              <a:rPr lang="nl-NL" dirty="0"/>
              <a:t> </a:t>
            </a:r>
            <a:r>
              <a:rPr lang="nl-NL" dirty="0" err="1"/>
              <a:t>nijmegen</a:t>
            </a:r>
            <a:r>
              <a:rPr lang="nl-NL" dirty="0"/>
              <a:t> school of management</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7</a:t>
            </a:r>
            <a:br>
              <a:rPr lang="nl-NL" sz="2400" dirty="0"/>
            </a:br>
            <a:r>
              <a:rPr lang="nl-NL" sz="2400" dirty="0"/>
              <a:t>24%</a:t>
            </a:r>
            <a:br>
              <a:rPr lang="nl-NL" sz="2400" dirty="0"/>
            </a:br>
            <a:endParaRPr lang="nl-NL" sz="2400" dirty="0"/>
          </a:p>
          <a:p>
            <a:pPr marL="0" lvl="0" indent="0">
              <a:buFont typeface="Arial" pitchFamily="34" charset="0"/>
              <a:buNone/>
            </a:pPr>
            <a:r>
              <a:rPr lang="en-US" sz="2400" b="1" dirty="0">
                <a:solidFill>
                  <a:srgbClr val="BE2E1A"/>
                </a:solidFill>
              </a:rPr>
              <a:t>Benthe Booiman</a:t>
            </a:r>
            <a:br>
              <a:rPr lang="en-US" sz="2400" b="1" dirty="0">
                <a:solidFill>
                  <a:srgbClr val="BE2E1A"/>
                </a:solidFill>
              </a:rPr>
            </a:br>
            <a:r>
              <a:rPr lang="en-US" sz="2400" b="1" dirty="0">
                <a:solidFill>
                  <a:srgbClr val="BE2E1A"/>
                </a:solidFill>
              </a:rPr>
              <a:t>Anne van de </a:t>
            </a:r>
            <a:r>
              <a:rPr lang="en-US" sz="2400" b="1" dirty="0" err="1">
                <a:solidFill>
                  <a:srgbClr val="BE2E1A"/>
                </a:solidFill>
              </a:rPr>
              <a:t>Zanden</a:t>
            </a:r>
            <a:br>
              <a:rPr lang="en-US" sz="2400" b="1" dirty="0">
                <a:solidFill>
                  <a:srgbClr val="BE2E1A"/>
                </a:solidFill>
              </a:rPr>
            </a:br>
            <a:r>
              <a:rPr lang="en-US" sz="2400" b="1" dirty="0">
                <a:solidFill>
                  <a:srgbClr val="BE2E1A"/>
                </a:solidFill>
              </a:rPr>
              <a:t>Vincent </a:t>
            </a:r>
            <a:r>
              <a:rPr lang="en-US" sz="2400" b="1" dirty="0" err="1">
                <a:solidFill>
                  <a:srgbClr val="BE2E1A"/>
                </a:solidFill>
              </a:rPr>
              <a:t>Plompen</a:t>
            </a:r>
            <a:br>
              <a:rPr lang="en-US" sz="2400" b="1" dirty="0">
                <a:solidFill>
                  <a:srgbClr val="BE2E1A"/>
                </a:solidFill>
              </a:rPr>
            </a:br>
            <a:r>
              <a:rPr lang="en-US" sz="2400" b="1" dirty="0">
                <a:solidFill>
                  <a:srgbClr val="BE2E1A"/>
                </a:solidFill>
              </a:rPr>
              <a:t>Hannah Pols</a:t>
            </a:r>
            <a:br>
              <a:rPr lang="en-US" sz="2400" b="1" dirty="0">
                <a:solidFill>
                  <a:srgbClr val="BE2E1A"/>
                </a:solidFill>
              </a:rPr>
            </a:br>
            <a:r>
              <a:rPr lang="en-US" sz="2400" b="1" dirty="0" err="1">
                <a:solidFill>
                  <a:srgbClr val="BE2E1A"/>
                </a:solidFill>
              </a:rPr>
              <a:t>Querine</a:t>
            </a:r>
            <a:r>
              <a:rPr lang="en-US" sz="2400" b="1" dirty="0">
                <a:solidFill>
                  <a:srgbClr val="BE2E1A"/>
                </a:solidFill>
              </a:rPr>
              <a:t> Becks</a:t>
            </a:r>
            <a:br>
              <a:rPr lang="en-US" sz="2400" b="1" dirty="0">
                <a:solidFill>
                  <a:srgbClr val="BE2E1A"/>
                </a:solidFill>
              </a:rPr>
            </a:br>
            <a:r>
              <a:rPr lang="en-US" sz="2400" b="1" dirty="0">
                <a:solidFill>
                  <a:srgbClr val="BE2E1A"/>
                </a:solidFill>
              </a:rPr>
              <a:t>Bart Krans</a:t>
            </a:r>
          </a:p>
        </p:txBody>
      </p:sp>
    </p:spTree>
    <p:extLst>
      <p:ext uri="{BB962C8B-B14F-4D97-AF65-F5344CB8AC3E}">
        <p14:creationId xmlns:p14="http://schemas.microsoft.com/office/powerpoint/2010/main" val="3685731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Natuurwetenschappen, Wiskunde en Informatica </a:t>
            </a:r>
            <a:br>
              <a:rPr lang="nl-NL" dirty="0"/>
            </a:br>
            <a:r>
              <a:rPr lang="nl-NL" dirty="0"/>
              <a:t>// FSC Faculty of Science</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9</a:t>
            </a:r>
            <a:br>
              <a:rPr lang="nl-NL" sz="2400" dirty="0"/>
            </a:br>
            <a:r>
              <a:rPr lang="nl-NL" sz="2400" dirty="0"/>
              <a:t>23%</a:t>
            </a:r>
            <a:br>
              <a:rPr lang="nl-NL" sz="2400" dirty="0"/>
            </a:br>
            <a:endParaRPr lang="nl-NL" sz="2400" dirty="0"/>
          </a:p>
          <a:p>
            <a:pPr marL="0" lvl="0" indent="0">
              <a:buFont typeface="Arial" pitchFamily="34" charset="0"/>
              <a:buNone/>
            </a:pPr>
            <a:r>
              <a:rPr lang="en-US" sz="2400" b="1" dirty="0">
                <a:solidFill>
                  <a:srgbClr val="BE2E1A"/>
                </a:solidFill>
              </a:rPr>
              <a:t>Noël Schneider</a:t>
            </a:r>
            <a:br>
              <a:rPr lang="en-US" sz="2400" b="1" dirty="0">
                <a:solidFill>
                  <a:srgbClr val="BE2E1A"/>
                </a:solidFill>
              </a:rPr>
            </a:br>
            <a:r>
              <a:rPr lang="en-US" sz="2400" b="1" dirty="0">
                <a:solidFill>
                  <a:srgbClr val="BE2E1A"/>
                </a:solidFill>
              </a:rPr>
              <a:t>Luuk Scholten</a:t>
            </a:r>
            <a:br>
              <a:rPr lang="en-US" sz="2400" b="1" dirty="0">
                <a:solidFill>
                  <a:srgbClr val="BE2E1A"/>
                </a:solidFill>
              </a:rPr>
            </a:br>
            <a:r>
              <a:rPr lang="en-US" sz="2400" b="1" dirty="0">
                <a:solidFill>
                  <a:srgbClr val="BE2E1A"/>
                </a:solidFill>
              </a:rPr>
              <a:t>Thijs van Mil</a:t>
            </a:r>
            <a:br>
              <a:rPr lang="en-US" sz="2400" b="1" dirty="0">
                <a:solidFill>
                  <a:srgbClr val="BE2E1A"/>
                </a:solidFill>
              </a:rPr>
            </a:br>
            <a:r>
              <a:rPr lang="en-US" sz="2400" b="1" dirty="0" err="1">
                <a:solidFill>
                  <a:srgbClr val="BE2E1A"/>
                </a:solidFill>
              </a:rPr>
              <a:t>Andreea</a:t>
            </a:r>
            <a:r>
              <a:rPr lang="en-US" sz="2400" b="1" dirty="0">
                <a:solidFill>
                  <a:srgbClr val="BE2E1A"/>
                </a:solidFill>
              </a:rPr>
              <a:t> </a:t>
            </a:r>
            <a:r>
              <a:rPr lang="en-US" sz="2400" b="1" dirty="0" err="1">
                <a:solidFill>
                  <a:srgbClr val="BE2E1A"/>
                </a:solidFill>
              </a:rPr>
              <a:t>Maiceanu</a:t>
            </a:r>
            <a:br>
              <a:rPr lang="en-US" sz="2400" b="1" dirty="0">
                <a:solidFill>
                  <a:srgbClr val="BE2E1A"/>
                </a:solidFill>
              </a:rPr>
            </a:br>
            <a:r>
              <a:rPr lang="en-US" sz="2400" b="1" dirty="0">
                <a:solidFill>
                  <a:srgbClr val="BE2E1A"/>
                </a:solidFill>
              </a:rPr>
              <a:t>Ata </a:t>
            </a:r>
            <a:r>
              <a:rPr lang="en-US" sz="2400" b="1" dirty="0" err="1">
                <a:solidFill>
                  <a:srgbClr val="BE2E1A"/>
                </a:solidFill>
              </a:rPr>
              <a:t>Binatli</a:t>
            </a:r>
            <a:br>
              <a:rPr lang="en-US" sz="2400" b="1" dirty="0">
                <a:solidFill>
                  <a:srgbClr val="BE2E1A"/>
                </a:solidFill>
              </a:rPr>
            </a:br>
            <a:r>
              <a:rPr lang="en-US" sz="2400" b="1" dirty="0">
                <a:solidFill>
                  <a:srgbClr val="BE2E1A"/>
                </a:solidFill>
              </a:rPr>
              <a:t>Leif </a:t>
            </a:r>
            <a:r>
              <a:rPr lang="en-US" sz="2400" b="1" dirty="0" err="1">
                <a:solidFill>
                  <a:srgbClr val="BE2E1A"/>
                </a:solidFill>
              </a:rPr>
              <a:t>Bleijs</a:t>
            </a:r>
            <a:endParaRPr lang="en-US" sz="2400" b="1" dirty="0">
              <a:solidFill>
                <a:srgbClr val="BE2E1A"/>
              </a:solidFill>
            </a:endParaRPr>
          </a:p>
        </p:txBody>
      </p:sp>
    </p:spTree>
    <p:extLst>
      <p:ext uri="{BB962C8B-B14F-4D97-AF65-F5344CB8AC3E}">
        <p14:creationId xmlns:p14="http://schemas.microsoft.com/office/powerpoint/2010/main" val="3857213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Rechtsgeleerdheid // FSC Faculty of Law</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4</a:t>
            </a:r>
            <a:br>
              <a:rPr lang="nl-NL" sz="2400" dirty="0"/>
            </a:br>
            <a:r>
              <a:rPr lang="nl-NL" sz="2400" dirty="0"/>
              <a:t>5</a:t>
            </a:r>
            <a:br>
              <a:rPr lang="nl-NL" sz="2400" dirty="0"/>
            </a:br>
            <a:r>
              <a:rPr lang="nl-NL" sz="2400" dirty="0"/>
              <a:t>18%</a:t>
            </a:r>
            <a:br>
              <a:rPr lang="nl-NL" sz="2400" dirty="0"/>
            </a:br>
            <a:endParaRPr lang="nl-NL" sz="2400" dirty="0"/>
          </a:p>
          <a:p>
            <a:pPr marL="0" lvl="0" indent="0">
              <a:buFont typeface="Arial" pitchFamily="34" charset="0"/>
              <a:buNone/>
            </a:pPr>
            <a:r>
              <a:rPr lang="en-US" sz="2400" b="1" dirty="0">
                <a:solidFill>
                  <a:srgbClr val="BE2E1A"/>
                </a:solidFill>
              </a:rPr>
              <a:t>Amber Veldhuis</a:t>
            </a:r>
            <a:br>
              <a:rPr lang="en-US" sz="2400" b="1" dirty="0">
                <a:solidFill>
                  <a:srgbClr val="BE2E1A"/>
                </a:solidFill>
              </a:rPr>
            </a:br>
            <a:r>
              <a:rPr lang="en-US" sz="2400" b="1" dirty="0">
                <a:solidFill>
                  <a:srgbClr val="BE2E1A"/>
                </a:solidFill>
              </a:rPr>
              <a:t>Marloes </a:t>
            </a:r>
            <a:r>
              <a:rPr lang="en-US" sz="2400" b="1" dirty="0" err="1">
                <a:solidFill>
                  <a:srgbClr val="BE2E1A"/>
                </a:solidFill>
              </a:rPr>
              <a:t>Agterdenbos</a:t>
            </a:r>
            <a:br>
              <a:rPr lang="en-US" sz="2400" b="1" dirty="0">
                <a:solidFill>
                  <a:srgbClr val="BE2E1A"/>
                </a:solidFill>
              </a:rPr>
            </a:br>
            <a:r>
              <a:rPr lang="en-US" sz="2400" b="1" dirty="0">
                <a:solidFill>
                  <a:srgbClr val="BE2E1A"/>
                </a:solidFill>
              </a:rPr>
              <a:t>Yentle Hoven</a:t>
            </a:r>
            <a:br>
              <a:rPr lang="en-US" sz="2400" b="1" dirty="0">
                <a:solidFill>
                  <a:srgbClr val="BE2E1A"/>
                </a:solidFill>
              </a:rPr>
            </a:br>
            <a:r>
              <a:rPr lang="en-US" sz="2400" b="1" dirty="0">
                <a:solidFill>
                  <a:srgbClr val="BE2E1A"/>
                </a:solidFill>
              </a:rPr>
              <a:t>Niels </a:t>
            </a:r>
            <a:r>
              <a:rPr lang="en-US" sz="2400" b="1" dirty="0" err="1">
                <a:solidFill>
                  <a:srgbClr val="BE2E1A"/>
                </a:solidFill>
              </a:rPr>
              <a:t>Berning</a:t>
            </a:r>
            <a:endParaRPr lang="en-US" sz="2400" b="1" dirty="0">
              <a:solidFill>
                <a:srgbClr val="BE2E1A"/>
              </a:solidFill>
            </a:endParaRPr>
          </a:p>
        </p:txBody>
      </p:sp>
    </p:spTree>
    <p:extLst>
      <p:ext uri="{BB962C8B-B14F-4D97-AF65-F5344CB8AC3E}">
        <p14:creationId xmlns:p14="http://schemas.microsoft.com/office/powerpoint/2010/main" val="1344719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FSR faculteit der sociale wetenschappen </a:t>
            </a:r>
            <a:br>
              <a:rPr lang="nl-NL" dirty="0"/>
            </a:br>
            <a:r>
              <a:rPr lang="nl-NL" dirty="0"/>
              <a:t>// </a:t>
            </a:r>
            <a:r>
              <a:rPr lang="nl-NL" dirty="0" err="1"/>
              <a:t>fsc</a:t>
            </a:r>
            <a:r>
              <a:rPr lang="nl-NL" dirty="0"/>
              <a:t> </a:t>
            </a:r>
            <a:r>
              <a:rPr lang="nl-NL" dirty="0" err="1"/>
              <a:t>faculty</a:t>
            </a:r>
            <a:r>
              <a:rPr lang="nl-NL" dirty="0"/>
              <a:t> of </a:t>
            </a:r>
            <a:r>
              <a:rPr lang="nl-NL" dirty="0" err="1"/>
              <a:t>social</a:t>
            </a:r>
            <a:r>
              <a:rPr lang="nl-NL" dirty="0"/>
              <a:t> </a:t>
            </a:r>
            <a:r>
              <a:rPr lang="nl-NL" dirty="0" err="1"/>
              <a:t>sciences</a:t>
            </a:r>
            <a:endParaRPr lang="nl-NL" dirty="0"/>
          </a:p>
        </p:txBody>
      </p:sp>
      <p:sp>
        <p:nvSpPr>
          <p:cNvPr id="4" name="Placeholder 4"/>
          <p:cNvSpPr>
            <a:spLocks noGrp="1"/>
          </p:cNvSpPr>
          <p:nvPr>
            <p:ph type="body" sz="quarter" idx="1002"/>
          </p:nvPr>
        </p:nvSpPr>
        <p:spPr/>
        <p:txBody>
          <a:bodyPr/>
          <a:lstStyle/>
          <a:p>
            <a:r>
              <a:rPr lang="nl-NL" dirty="0"/>
              <a:t> </a:t>
            </a:r>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6</a:t>
            </a:r>
            <a:br>
              <a:rPr lang="nl-NL" sz="2400" dirty="0"/>
            </a:br>
            <a:r>
              <a:rPr lang="nl-NL" sz="2400" dirty="0"/>
              <a:t>8</a:t>
            </a:r>
            <a:br>
              <a:rPr lang="nl-NL" sz="2400" dirty="0"/>
            </a:br>
            <a:r>
              <a:rPr lang="nl-NL" sz="2400" dirty="0"/>
              <a:t>19%</a:t>
            </a:r>
            <a:br>
              <a:rPr lang="nl-NL" sz="2400" dirty="0"/>
            </a:br>
            <a:endParaRPr lang="nl-NL" sz="2400" dirty="0"/>
          </a:p>
          <a:p>
            <a:pPr marL="0" lvl="0" indent="0">
              <a:buFont typeface="Arial" pitchFamily="34" charset="0"/>
              <a:buNone/>
            </a:pPr>
            <a:r>
              <a:rPr lang="en-US" sz="2400" b="1" dirty="0">
                <a:solidFill>
                  <a:srgbClr val="BE2E1A"/>
                </a:solidFill>
              </a:rPr>
              <a:t>Lotte Hendriks</a:t>
            </a:r>
            <a:br>
              <a:rPr lang="en-US" sz="2400" b="1" dirty="0">
                <a:solidFill>
                  <a:srgbClr val="BE2E1A"/>
                </a:solidFill>
              </a:rPr>
            </a:br>
            <a:r>
              <a:rPr lang="en-US" sz="2400" b="1" dirty="0">
                <a:solidFill>
                  <a:srgbClr val="BE2E1A"/>
                </a:solidFill>
              </a:rPr>
              <a:t>Dennis van de Laar</a:t>
            </a:r>
            <a:br>
              <a:rPr lang="en-US" sz="2400" b="1" dirty="0">
                <a:solidFill>
                  <a:srgbClr val="BE2E1A"/>
                </a:solidFill>
              </a:rPr>
            </a:br>
            <a:r>
              <a:rPr lang="en-US" sz="2400" b="1" dirty="0">
                <a:solidFill>
                  <a:srgbClr val="BE2E1A"/>
                </a:solidFill>
              </a:rPr>
              <a:t>Teun </a:t>
            </a:r>
            <a:r>
              <a:rPr lang="en-US" sz="2400" b="1" dirty="0" err="1">
                <a:solidFill>
                  <a:srgbClr val="BE2E1A"/>
                </a:solidFill>
              </a:rPr>
              <a:t>Henraets</a:t>
            </a:r>
            <a:br>
              <a:rPr lang="en-US" sz="2400" b="1" dirty="0">
                <a:solidFill>
                  <a:srgbClr val="BE2E1A"/>
                </a:solidFill>
              </a:rPr>
            </a:br>
            <a:r>
              <a:rPr lang="en-US" sz="2400" b="1" dirty="0">
                <a:solidFill>
                  <a:srgbClr val="BE2E1A"/>
                </a:solidFill>
              </a:rPr>
              <a:t>Maan van Megen</a:t>
            </a:r>
            <a:br>
              <a:rPr lang="en-US" sz="2400" b="1" dirty="0">
                <a:solidFill>
                  <a:srgbClr val="BE2E1A"/>
                </a:solidFill>
              </a:rPr>
            </a:br>
            <a:r>
              <a:rPr lang="en-US" sz="2400" b="1" dirty="0">
                <a:solidFill>
                  <a:srgbClr val="BE2E1A"/>
                </a:solidFill>
              </a:rPr>
              <a:t>Mart </a:t>
            </a:r>
            <a:r>
              <a:rPr lang="en-US" sz="2400" b="1" dirty="0" err="1">
                <a:solidFill>
                  <a:srgbClr val="BE2E1A"/>
                </a:solidFill>
              </a:rPr>
              <a:t>Schuttinga</a:t>
            </a:r>
            <a:br>
              <a:rPr lang="en-US" sz="2400" b="1" dirty="0">
                <a:solidFill>
                  <a:srgbClr val="BE2E1A"/>
                </a:solidFill>
              </a:rPr>
            </a:br>
            <a:r>
              <a:rPr lang="en-US" sz="2400" b="1" dirty="0">
                <a:solidFill>
                  <a:srgbClr val="BE2E1A"/>
                </a:solidFill>
              </a:rPr>
              <a:t>Tim Bakker</a:t>
            </a:r>
          </a:p>
        </p:txBody>
      </p:sp>
    </p:spTree>
    <p:extLst>
      <p:ext uri="{BB962C8B-B14F-4D97-AF65-F5344CB8AC3E}">
        <p14:creationId xmlns:p14="http://schemas.microsoft.com/office/powerpoint/2010/main" val="2182617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6" y="1773930"/>
            <a:ext cx="9998525" cy="4212000"/>
          </a:xfrm>
        </p:spPr>
        <p:txBody>
          <a:bodyPr/>
          <a:lstStyle/>
          <a:p>
            <a:pPr lvl="4"/>
            <a:r>
              <a:rPr lang="nl-NL" sz="3200" dirty="0"/>
              <a:t>1	USR // USC</a:t>
            </a:r>
          </a:p>
          <a:p>
            <a:pPr lvl="4"/>
            <a:r>
              <a:rPr lang="nl-NL" sz="3200" dirty="0"/>
              <a:t>62 	Kandidaten // Candidates</a:t>
            </a:r>
          </a:p>
          <a:p>
            <a:pPr lvl="4"/>
            <a:r>
              <a:rPr lang="nl-NL" sz="3200" dirty="0"/>
              <a:t>14 	Zetels // Seats</a:t>
            </a:r>
          </a:p>
          <a:p>
            <a:pPr lvl="4"/>
            <a:r>
              <a:rPr lang="nl-NL" sz="3200" dirty="0"/>
              <a:t>8	Lijsten // </a:t>
            </a:r>
            <a:r>
              <a:rPr lang="nl-NL" sz="3200" dirty="0" err="1"/>
              <a:t>Parties</a:t>
            </a:r>
            <a:endParaRPr lang="nl-NL" sz="2000" dirty="0"/>
          </a:p>
        </p:txBody>
      </p:sp>
      <p:sp>
        <p:nvSpPr>
          <p:cNvPr id="2" name="Title 3"/>
          <p:cNvSpPr>
            <a:spLocks noGrp="1"/>
          </p:cNvSpPr>
          <p:nvPr>
            <p:ph type="title"/>
          </p:nvPr>
        </p:nvSpPr>
        <p:spPr>
          <a:xfrm>
            <a:off x="876000" y="896688"/>
            <a:ext cx="10440000" cy="288000"/>
          </a:xfrm>
        </p:spPr>
        <p:txBody>
          <a:bodyPr/>
          <a:lstStyle/>
          <a:p>
            <a:r>
              <a:rPr lang="nl-NL" dirty="0"/>
              <a:t>OVERZICHT </a:t>
            </a:r>
            <a:r>
              <a:rPr lang="nl-NL" dirty="0" err="1"/>
              <a:t>usr</a:t>
            </a:r>
            <a:r>
              <a:rPr lang="nl-NL" dirty="0"/>
              <a:t> // OVERVIEW </a:t>
            </a:r>
            <a:r>
              <a:rPr lang="nl-NL" dirty="0" err="1"/>
              <a:t>usc</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Tree>
    <p:extLst>
      <p:ext uri="{BB962C8B-B14F-4D97-AF65-F5344CB8AC3E}">
        <p14:creationId xmlns:p14="http://schemas.microsoft.com/office/powerpoint/2010/main" val="2803344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876000" y="896688"/>
            <a:ext cx="10440000" cy="288000"/>
          </a:xfrm>
        </p:spPr>
        <p:txBody>
          <a:bodyPr/>
          <a:lstStyle/>
          <a:p>
            <a:r>
              <a:rPr lang="nl-NL" dirty="0"/>
              <a:t>opkomstpercentages </a:t>
            </a:r>
            <a:r>
              <a:rPr lang="nl-NL" dirty="0" err="1"/>
              <a:t>usr</a:t>
            </a:r>
            <a:r>
              <a:rPr lang="nl-NL" dirty="0"/>
              <a:t> // </a:t>
            </a:r>
            <a:r>
              <a:rPr lang="nl-NL" dirty="0" err="1"/>
              <a:t>turnout</a:t>
            </a:r>
            <a:r>
              <a:rPr lang="nl-NL" dirty="0"/>
              <a:t> </a:t>
            </a:r>
            <a:r>
              <a:rPr lang="nl-NL" dirty="0" err="1"/>
              <a:t>usc</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graphicFrame>
        <p:nvGraphicFramePr>
          <p:cNvPr id="5" name="Chart 4">
            <a:extLst>
              <a:ext uri="{FF2B5EF4-FFF2-40B4-BE49-F238E27FC236}">
                <a16:creationId xmlns:a16="http://schemas.microsoft.com/office/drawing/2014/main" id="{450EECA6-269D-A707-1323-43CF73AAB205}"/>
              </a:ext>
            </a:extLst>
          </p:cNvPr>
          <p:cNvGraphicFramePr>
            <a:graphicFrameLocks/>
          </p:cNvGraphicFramePr>
          <p:nvPr>
            <p:extLst>
              <p:ext uri="{D42A27DB-BD31-4B8C-83A1-F6EECF244321}">
                <p14:modId xmlns:p14="http://schemas.microsoft.com/office/powerpoint/2010/main" val="2606555965"/>
              </p:ext>
            </p:extLst>
          </p:nvPr>
        </p:nvGraphicFramePr>
        <p:xfrm>
          <a:off x="835848" y="1484784"/>
          <a:ext cx="10440000" cy="47648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0083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6" y="1773930"/>
            <a:ext cx="9998525" cy="4212000"/>
          </a:xfrm>
        </p:spPr>
        <p:txBody>
          <a:bodyPr/>
          <a:lstStyle/>
          <a:p>
            <a:pPr lvl="4"/>
            <a:r>
              <a:rPr lang="nl-NL" sz="3200" dirty="0"/>
              <a:t>Knokpartij						346</a:t>
            </a:r>
          </a:p>
          <a:p>
            <a:pPr lvl="4"/>
            <a:r>
              <a:rPr lang="nl-NL" sz="3200" dirty="0"/>
              <a:t>Green+ 						658</a:t>
            </a:r>
          </a:p>
          <a:p>
            <a:pPr lvl="4"/>
            <a:r>
              <a:rPr lang="nl-NL" sz="3200" dirty="0"/>
              <a:t>Studentenvakbond AKKU			760</a:t>
            </a:r>
          </a:p>
          <a:p>
            <a:pPr lvl="4"/>
            <a:r>
              <a:rPr lang="nl-NL" sz="3200" dirty="0"/>
              <a:t>Verenigd Onder Studentenbelang		2371</a:t>
            </a:r>
          </a:p>
        </p:txBody>
      </p:sp>
      <p:sp>
        <p:nvSpPr>
          <p:cNvPr id="2" name="Title 3"/>
          <p:cNvSpPr>
            <a:spLocks noGrp="1"/>
          </p:cNvSpPr>
          <p:nvPr>
            <p:ph type="title"/>
          </p:nvPr>
        </p:nvSpPr>
        <p:spPr>
          <a:xfrm>
            <a:off x="876000" y="896688"/>
            <a:ext cx="10440000" cy="288000"/>
          </a:xfrm>
        </p:spPr>
        <p:txBody>
          <a:bodyPr/>
          <a:lstStyle/>
          <a:p>
            <a:r>
              <a:rPr lang="nl-NL" dirty="0"/>
              <a:t>Aantal stemmen // </a:t>
            </a:r>
            <a:r>
              <a:rPr lang="nl-NL" dirty="0" err="1"/>
              <a:t>number</a:t>
            </a:r>
            <a:r>
              <a:rPr lang="nl-NL" dirty="0"/>
              <a:t> of </a:t>
            </a:r>
            <a:r>
              <a:rPr lang="nl-NL" dirty="0" err="1"/>
              <a:t>votes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Tree>
    <p:extLst>
      <p:ext uri="{BB962C8B-B14F-4D97-AF65-F5344CB8AC3E}">
        <p14:creationId xmlns:p14="http://schemas.microsoft.com/office/powerpoint/2010/main" val="299512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25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6" y="1773930"/>
            <a:ext cx="9998525" cy="4212000"/>
          </a:xfrm>
        </p:spPr>
        <p:txBody>
          <a:bodyPr/>
          <a:lstStyle/>
          <a:p>
            <a:pPr lvl="4"/>
            <a:r>
              <a:rPr lang="nl-NL" sz="3200" dirty="0"/>
              <a:t>Knokpartij						1</a:t>
            </a:r>
          </a:p>
          <a:p>
            <a:pPr lvl="4"/>
            <a:r>
              <a:rPr lang="nl-NL" sz="3200" dirty="0"/>
              <a:t>Green+ 						2</a:t>
            </a:r>
          </a:p>
          <a:p>
            <a:pPr lvl="4"/>
            <a:r>
              <a:rPr lang="nl-NL" sz="3200" dirty="0"/>
              <a:t>Studentenvakbond AKKU			3</a:t>
            </a:r>
          </a:p>
          <a:p>
            <a:pPr lvl="4"/>
            <a:r>
              <a:rPr lang="nl-NL" sz="3200" dirty="0"/>
              <a:t>Verenigd Onder Studentenbelang		8</a:t>
            </a:r>
          </a:p>
        </p:txBody>
      </p:sp>
      <p:sp>
        <p:nvSpPr>
          <p:cNvPr id="2" name="Title 3"/>
          <p:cNvSpPr>
            <a:spLocks noGrp="1"/>
          </p:cNvSpPr>
          <p:nvPr>
            <p:ph type="title"/>
          </p:nvPr>
        </p:nvSpPr>
        <p:spPr>
          <a:xfrm>
            <a:off x="876000" y="896688"/>
            <a:ext cx="10440000" cy="288000"/>
          </a:xfrm>
        </p:spPr>
        <p:txBody>
          <a:bodyPr/>
          <a:lstStyle/>
          <a:p>
            <a:r>
              <a:rPr lang="nl-NL" dirty="0"/>
              <a:t>ZETELVERDELING // SEAT DISTRIBUTION</a:t>
            </a:r>
          </a:p>
        </p:txBody>
      </p:sp>
      <p:sp>
        <p:nvSpPr>
          <p:cNvPr id="4" name="Placeholder 4"/>
          <p:cNvSpPr>
            <a:spLocks noGrp="1"/>
          </p:cNvSpPr>
          <p:nvPr>
            <p:ph type="body" sz="quarter" idx="1002"/>
          </p:nvPr>
        </p:nvSpPr>
        <p:spPr/>
        <p:txBody>
          <a:bodyPr/>
          <a:lstStyle/>
          <a:p>
            <a:r>
              <a:rPr lang="nl-NL"/>
              <a:t> </a:t>
            </a:r>
            <a:endParaRPr lang="nl-NL" dirty="0"/>
          </a:p>
        </p:txBody>
      </p:sp>
    </p:spTree>
    <p:extLst>
      <p:ext uri="{BB962C8B-B14F-4D97-AF65-F5344CB8AC3E}">
        <p14:creationId xmlns:p14="http://schemas.microsoft.com/office/powerpoint/2010/main" val="3145654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25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4813950" cy="4212000"/>
          </a:xfrm>
        </p:spPr>
        <p:txBody>
          <a:bodyPr/>
          <a:lstStyle/>
          <a:p>
            <a:pPr lvl="3"/>
            <a:r>
              <a:rPr lang="nl-NL" sz="2800" dirty="0"/>
              <a:t>V.O.S.</a:t>
            </a:r>
          </a:p>
          <a:p>
            <a:pPr lvl="4"/>
            <a:r>
              <a:rPr lang="nl-NL" sz="2800" dirty="0"/>
              <a:t>Iris Nieborg</a:t>
            </a:r>
          </a:p>
          <a:p>
            <a:pPr lvl="4"/>
            <a:r>
              <a:rPr lang="nl-NL" sz="2800" dirty="0"/>
              <a:t>Colin </a:t>
            </a:r>
            <a:r>
              <a:rPr lang="nl-NL" sz="2800" dirty="0" err="1"/>
              <a:t>Claessen</a:t>
            </a:r>
            <a:endParaRPr lang="nl-NL" sz="2800" dirty="0"/>
          </a:p>
          <a:p>
            <a:pPr lvl="4"/>
            <a:r>
              <a:rPr lang="nl-NL" sz="2800" dirty="0"/>
              <a:t>Oscar Vos</a:t>
            </a:r>
          </a:p>
          <a:p>
            <a:pPr lvl="4"/>
            <a:r>
              <a:rPr lang="nl-NL" sz="2800" dirty="0"/>
              <a:t>Celine van der Kolk</a:t>
            </a:r>
          </a:p>
          <a:p>
            <a:pPr lvl="4"/>
            <a:r>
              <a:rPr lang="nl-NL" sz="2800" dirty="0"/>
              <a:t>Hanna Koetsveld</a:t>
            </a:r>
          </a:p>
          <a:p>
            <a:pPr lvl="4"/>
            <a:r>
              <a:rPr lang="nl-NL" sz="2800" dirty="0"/>
              <a:t>Stijn Andringa</a:t>
            </a:r>
          </a:p>
          <a:p>
            <a:pPr lvl="4"/>
            <a:r>
              <a:rPr lang="nl-NL" sz="2800" dirty="0"/>
              <a:t>Sebastiaan Ram</a:t>
            </a:r>
          </a:p>
          <a:p>
            <a:pPr lvl="4"/>
            <a:r>
              <a:rPr lang="nl-NL" sz="2800" dirty="0"/>
              <a:t>Sven Braster</a:t>
            </a:r>
          </a:p>
        </p:txBody>
      </p:sp>
      <p:sp>
        <p:nvSpPr>
          <p:cNvPr id="2" name="Title 3"/>
          <p:cNvSpPr>
            <a:spLocks noGrp="1"/>
          </p:cNvSpPr>
          <p:nvPr>
            <p:ph type="title"/>
          </p:nvPr>
        </p:nvSpPr>
        <p:spPr>
          <a:xfrm>
            <a:off x="876000" y="896688"/>
            <a:ext cx="10440000" cy="288000"/>
          </a:xfrm>
        </p:spPr>
        <p:txBody>
          <a:bodyPr/>
          <a:lstStyle/>
          <a:p>
            <a:r>
              <a:rPr lang="nl-NL" dirty="0"/>
              <a:t>LEDEN USR // MEMBERS USC</a:t>
            </a:r>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2">
            <a:extLst>
              <a:ext uri="{FF2B5EF4-FFF2-40B4-BE49-F238E27FC236}">
                <a16:creationId xmlns:a16="http://schemas.microsoft.com/office/drawing/2014/main" id="{FEF3F624-B781-FCEC-82EA-13E3AC264887}"/>
              </a:ext>
            </a:extLst>
          </p:cNvPr>
          <p:cNvSpPr txBox="1">
            <a:spLocks/>
          </p:cNvSpPr>
          <p:nvPr/>
        </p:nvSpPr>
        <p:spPr bwMode="gray">
          <a:xfrm>
            <a:off x="6312023" y="1767594"/>
            <a:ext cx="4813950" cy="4212000"/>
          </a:xfrm>
          <a:prstGeom prst="rect">
            <a:avLst/>
          </a:prstGeom>
        </p:spPr>
        <p:txBody>
          <a:bodyPr vert="horz" lIns="0" tIns="0" rIns="0" bIns="0" rtlCol="0">
            <a:noAutofit/>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lvl="3"/>
            <a:r>
              <a:rPr lang="nl-NL" sz="2800" dirty="0"/>
              <a:t>Studentenvakbond AKKU</a:t>
            </a:r>
          </a:p>
          <a:p>
            <a:pPr lvl="4"/>
            <a:r>
              <a:rPr lang="nl-NL" sz="2800" dirty="0"/>
              <a:t>Louise Stevens</a:t>
            </a:r>
          </a:p>
          <a:p>
            <a:pPr lvl="4"/>
            <a:r>
              <a:rPr lang="nl-NL" sz="2800" dirty="0"/>
              <a:t>Linda Ruijs</a:t>
            </a:r>
          </a:p>
          <a:p>
            <a:pPr lvl="4"/>
            <a:r>
              <a:rPr lang="nl-NL" sz="2800" dirty="0"/>
              <a:t>Cheng Chen</a:t>
            </a:r>
          </a:p>
          <a:p>
            <a:pPr lvl="3"/>
            <a:r>
              <a:rPr lang="nl-NL" sz="2800" dirty="0"/>
              <a:t>Green+</a:t>
            </a:r>
          </a:p>
          <a:p>
            <a:pPr lvl="4"/>
            <a:r>
              <a:rPr lang="nl-NL" sz="2800" dirty="0"/>
              <a:t>María </a:t>
            </a:r>
            <a:r>
              <a:rPr lang="nl-NL" sz="2800" dirty="0" err="1"/>
              <a:t>Guttiérrez</a:t>
            </a:r>
            <a:r>
              <a:rPr lang="nl-NL" sz="2800" dirty="0"/>
              <a:t> Fuentesal</a:t>
            </a:r>
          </a:p>
          <a:p>
            <a:pPr lvl="4"/>
            <a:r>
              <a:rPr lang="nl-NL" sz="2800" dirty="0"/>
              <a:t>Floor Hogenhout</a:t>
            </a:r>
          </a:p>
          <a:p>
            <a:pPr lvl="3"/>
            <a:r>
              <a:rPr lang="nl-NL" sz="2800" dirty="0"/>
              <a:t>Knokpartij</a:t>
            </a:r>
          </a:p>
          <a:p>
            <a:pPr lvl="4"/>
            <a:r>
              <a:rPr lang="nl-NL" sz="2800" dirty="0"/>
              <a:t>Koen de Kooter</a:t>
            </a:r>
          </a:p>
          <a:p>
            <a:pPr lvl="4"/>
            <a:endParaRPr lang="nl-NL" sz="2800" dirty="0"/>
          </a:p>
        </p:txBody>
      </p:sp>
    </p:spTree>
    <p:extLst>
      <p:ext uri="{BB962C8B-B14F-4D97-AF65-F5344CB8AC3E}">
        <p14:creationId xmlns:p14="http://schemas.microsoft.com/office/powerpoint/2010/main" val="1999221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4813950" cy="4212000"/>
          </a:xfrm>
        </p:spPr>
        <p:txBody>
          <a:bodyPr/>
          <a:lstStyle/>
          <a:p>
            <a:pPr lvl="4"/>
            <a:r>
              <a:rPr lang="nl-NL" sz="2800" dirty="0"/>
              <a:t>Bezwaren omtrent deze uitslag kunnen worden ingediend bij het </a:t>
            </a:r>
          </a:p>
          <a:p>
            <a:pPr lvl="4"/>
            <a:r>
              <a:rPr lang="nl-NL" sz="2800" dirty="0"/>
              <a:t>Centraal Stembureau via </a:t>
            </a:r>
            <a:r>
              <a:rPr lang="nl-NL" sz="2800" dirty="0">
                <a:hlinkClick r:id="rId3"/>
              </a:rPr>
              <a:t>stembureau@ru.nl</a:t>
            </a:r>
            <a:r>
              <a:rPr lang="nl-NL" sz="2800" dirty="0"/>
              <a:t>.</a:t>
            </a:r>
          </a:p>
          <a:p>
            <a:pPr lvl="4"/>
            <a:endParaRPr lang="nl-NL" sz="2800" dirty="0"/>
          </a:p>
          <a:p>
            <a:pPr lvl="4"/>
            <a:r>
              <a:rPr lang="nl-NL" sz="2800" dirty="0"/>
              <a:t>Van harte gefeliciteerd en een succesvol medezeggenschapsjaar toegewenst!</a:t>
            </a:r>
          </a:p>
        </p:txBody>
      </p:sp>
      <p:sp>
        <p:nvSpPr>
          <p:cNvPr id="2" name="Title 3"/>
          <p:cNvSpPr>
            <a:spLocks noGrp="1"/>
          </p:cNvSpPr>
          <p:nvPr>
            <p:ph type="title"/>
          </p:nvPr>
        </p:nvSpPr>
        <p:spPr>
          <a:xfrm>
            <a:off x="876000" y="896688"/>
            <a:ext cx="10440000" cy="288000"/>
          </a:xfrm>
        </p:spPr>
        <p:txBody>
          <a:bodyPr/>
          <a:lstStyle/>
          <a:p>
            <a:r>
              <a:rPr lang="nl-NL" dirty="0"/>
              <a:t>Bezwaar // </a:t>
            </a:r>
            <a:r>
              <a:rPr lang="nl-NL" dirty="0" err="1"/>
              <a:t>Objections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2">
            <a:extLst>
              <a:ext uri="{FF2B5EF4-FFF2-40B4-BE49-F238E27FC236}">
                <a16:creationId xmlns:a16="http://schemas.microsoft.com/office/drawing/2014/main" id="{FEF3F624-B781-FCEC-82EA-13E3AC264887}"/>
              </a:ext>
            </a:extLst>
          </p:cNvPr>
          <p:cNvSpPr txBox="1">
            <a:spLocks/>
          </p:cNvSpPr>
          <p:nvPr/>
        </p:nvSpPr>
        <p:spPr bwMode="gray">
          <a:xfrm>
            <a:off x="6312023" y="1767594"/>
            <a:ext cx="4813950" cy="4212000"/>
          </a:xfrm>
          <a:prstGeom prst="rect">
            <a:avLst/>
          </a:prstGeom>
        </p:spPr>
        <p:txBody>
          <a:bodyPr vert="horz" lIns="0" tIns="0" rIns="0" bIns="0" rtlCol="0">
            <a:noAutofit/>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lvl="4"/>
            <a:r>
              <a:rPr lang="nl-NL" sz="2800" dirty="0" err="1"/>
              <a:t>Objections</a:t>
            </a:r>
            <a:r>
              <a:rPr lang="nl-NL" sz="2800" dirty="0"/>
              <a:t> </a:t>
            </a:r>
            <a:r>
              <a:rPr lang="nl-NL" sz="2800" dirty="0" err="1"/>
              <a:t>regarding</a:t>
            </a:r>
            <a:r>
              <a:rPr lang="nl-NL" sz="2800" dirty="0"/>
              <a:t> </a:t>
            </a:r>
            <a:r>
              <a:rPr lang="nl-NL" sz="2800" dirty="0" err="1"/>
              <a:t>this</a:t>
            </a:r>
            <a:r>
              <a:rPr lang="nl-NL" sz="2800" dirty="0"/>
              <a:t> </a:t>
            </a:r>
            <a:r>
              <a:rPr lang="nl-NL" sz="2800" dirty="0" err="1"/>
              <a:t>result</a:t>
            </a:r>
            <a:r>
              <a:rPr lang="nl-NL" sz="2800" dirty="0"/>
              <a:t> </a:t>
            </a:r>
            <a:r>
              <a:rPr lang="nl-NL" sz="2800" dirty="0" err="1"/>
              <a:t>can</a:t>
            </a:r>
            <a:r>
              <a:rPr lang="nl-NL" sz="2800" dirty="0"/>
              <a:t> </a:t>
            </a:r>
            <a:r>
              <a:rPr lang="nl-NL" sz="2800" dirty="0" err="1"/>
              <a:t>be</a:t>
            </a:r>
            <a:r>
              <a:rPr lang="nl-NL" sz="2800" dirty="0"/>
              <a:t> </a:t>
            </a:r>
            <a:r>
              <a:rPr lang="nl-NL" sz="2800" dirty="0" err="1"/>
              <a:t>submitted</a:t>
            </a:r>
            <a:r>
              <a:rPr lang="nl-NL" sz="2800" dirty="0"/>
              <a:t> at </a:t>
            </a:r>
            <a:r>
              <a:rPr lang="nl-NL" sz="2800" dirty="0" err="1"/>
              <a:t>the</a:t>
            </a:r>
            <a:r>
              <a:rPr lang="nl-NL" sz="2800" dirty="0"/>
              <a:t> </a:t>
            </a:r>
            <a:r>
              <a:rPr lang="nl-NL" sz="2800" dirty="0" err="1"/>
              <a:t>Voting</a:t>
            </a:r>
            <a:r>
              <a:rPr lang="nl-NL" sz="2800" dirty="0"/>
              <a:t> Office, </a:t>
            </a:r>
            <a:r>
              <a:rPr lang="nl-NL" sz="2800" dirty="0">
                <a:hlinkClick r:id="rId3"/>
              </a:rPr>
              <a:t>stembureau@ru.nl</a:t>
            </a:r>
            <a:r>
              <a:rPr lang="nl-NL" sz="2800" dirty="0"/>
              <a:t>.   </a:t>
            </a:r>
            <a:br>
              <a:rPr lang="nl-NL" sz="2800" dirty="0"/>
            </a:br>
            <a:br>
              <a:rPr lang="nl-NL" sz="2800" dirty="0"/>
            </a:br>
            <a:endParaRPr lang="nl-NL" sz="2800" dirty="0"/>
          </a:p>
          <a:p>
            <a:pPr lvl="4"/>
            <a:r>
              <a:rPr lang="nl-NL" sz="2800" dirty="0" err="1"/>
              <a:t>Congratulations</a:t>
            </a:r>
            <a:r>
              <a:rPr lang="nl-NL" sz="2800" dirty="0"/>
              <a:t> and best </a:t>
            </a:r>
            <a:r>
              <a:rPr lang="nl-NL" sz="2800" dirty="0" err="1"/>
              <a:t>wishes</a:t>
            </a:r>
            <a:r>
              <a:rPr lang="nl-NL" sz="2800" dirty="0"/>
              <a:t> </a:t>
            </a:r>
            <a:r>
              <a:rPr lang="nl-NL" sz="2800" dirty="0" err="1"/>
              <a:t>for</a:t>
            </a:r>
            <a:r>
              <a:rPr lang="nl-NL" sz="2800" dirty="0"/>
              <a:t> a </a:t>
            </a:r>
            <a:r>
              <a:rPr lang="nl-NL" sz="2800" dirty="0" err="1"/>
              <a:t>succesful</a:t>
            </a:r>
            <a:r>
              <a:rPr lang="nl-NL" sz="2800" dirty="0"/>
              <a:t> </a:t>
            </a:r>
            <a:r>
              <a:rPr lang="nl-NL" sz="2800" dirty="0" err="1"/>
              <a:t>year</a:t>
            </a:r>
            <a:r>
              <a:rPr lang="nl-NL" sz="2800" dirty="0"/>
              <a:t> in </a:t>
            </a:r>
            <a:r>
              <a:rPr lang="nl-NL" sz="2800" dirty="0" err="1"/>
              <a:t>participation</a:t>
            </a:r>
            <a:r>
              <a:rPr lang="nl-NL" sz="2800" dirty="0"/>
              <a:t>!</a:t>
            </a:r>
          </a:p>
        </p:txBody>
      </p:sp>
    </p:spTree>
    <p:extLst>
      <p:ext uri="{BB962C8B-B14F-4D97-AF65-F5344CB8AC3E}">
        <p14:creationId xmlns:p14="http://schemas.microsoft.com/office/powerpoint/2010/main" val="3697429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Geschiedenis // </a:t>
            </a:r>
            <a:r>
              <a:rPr lang="nl-NL" dirty="0" err="1"/>
              <a:t>History</a:t>
            </a:r>
            <a:br>
              <a:rPr lang="nl-NL" dirty="0"/>
            </a:br>
            <a:r>
              <a:rPr lang="nl-NL" sz="1800" dirty="0"/>
              <a:t>Faculteit der Letteren // Faculty of Arts</a:t>
            </a:r>
            <a:endParaRPr lang="nl-NL" dirty="0"/>
          </a:p>
        </p:txBody>
      </p:sp>
      <p:sp>
        <p:nvSpPr>
          <p:cNvPr id="4" name="Placeholder 4"/>
          <p:cNvSpPr>
            <a:spLocks noGrp="1"/>
          </p:cNvSpPr>
          <p:nvPr>
            <p:ph type="body" sz="quarter" idx="1002"/>
          </p:nvPr>
        </p:nvSpPr>
        <p:spPr/>
        <p:txBody>
          <a:bodyPr/>
          <a:lstStyle/>
          <a:p>
            <a:r>
              <a:rPr lang="nl-NL" dirty="0"/>
              <a:t> </a:t>
            </a:r>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5</a:t>
            </a:r>
            <a:br>
              <a:rPr lang="nl-NL" sz="2400" dirty="0"/>
            </a:br>
            <a:r>
              <a:rPr lang="nl-NL" sz="2400" dirty="0"/>
              <a:t>10</a:t>
            </a:r>
            <a:br>
              <a:rPr lang="nl-NL" sz="2400" dirty="0"/>
            </a:br>
            <a:r>
              <a:rPr lang="nl-NL" sz="2400" dirty="0"/>
              <a:t>46%</a:t>
            </a:r>
            <a:br>
              <a:rPr lang="nl-NL" sz="2400" dirty="0"/>
            </a:br>
            <a:endParaRPr lang="nl-NL" sz="2400" dirty="0"/>
          </a:p>
          <a:p>
            <a:pPr marL="0" lvl="0" indent="0">
              <a:buFont typeface="Arial" pitchFamily="34" charset="0"/>
              <a:buNone/>
            </a:pPr>
            <a:r>
              <a:rPr lang="en-US" sz="2400" b="1" dirty="0">
                <a:solidFill>
                  <a:srgbClr val="BE2E1A"/>
                </a:solidFill>
              </a:rPr>
              <a:t>Rosa Raeijmaekers</a:t>
            </a:r>
            <a:br>
              <a:rPr lang="en-US" sz="2400" b="1" dirty="0">
                <a:solidFill>
                  <a:srgbClr val="BE2E1A"/>
                </a:solidFill>
              </a:rPr>
            </a:br>
            <a:r>
              <a:rPr lang="en-US" sz="2400" b="1" dirty="0">
                <a:solidFill>
                  <a:srgbClr val="BE2E1A"/>
                </a:solidFill>
              </a:rPr>
              <a:t>Lea </a:t>
            </a:r>
            <a:r>
              <a:rPr lang="en-US" sz="2400" b="1" dirty="0" err="1">
                <a:solidFill>
                  <a:srgbClr val="BE2E1A"/>
                </a:solidFill>
              </a:rPr>
              <a:t>Leentjes</a:t>
            </a:r>
            <a:br>
              <a:rPr lang="en-US" sz="2400" b="1" dirty="0">
                <a:solidFill>
                  <a:srgbClr val="BE2E1A"/>
                </a:solidFill>
              </a:rPr>
            </a:br>
            <a:r>
              <a:rPr lang="en-US" sz="2400" b="1" dirty="0">
                <a:solidFill>
                  <a:srgbClr val="BE2E1A"/>
                </a:solidFill>
              </a:rPr>
              <a:t>Pia van de </a:t>
            </a:r>
            <a:r>
              <a:rPr lang="en-US" sz="2400" b="1" dirty="0" err="1">
                <a:solidFill>
                  <a:srgbClr val="BE2E1A"/>
                </a:solidFill>
              </a:rPr>
              <a:t>Schaft</a:t>
            </a:r>
            <a:br>
              <a:rPr lang="en-US" sz="2400" b="1" dirty="0">
                <a:solidFill>
                  <a:srgbClr val="BE2E1A"/>
                </a:solidFill>
              </a:rPr>
            </a:br>
            <a:r>
              <a:rPr lang="en-US" sz="2400" b="1" dirty="0" err="1">
                <a:solidFill>
                  <a:srgbClr val="BE2E1A"/>
                </a:solidFill>
              </a:rPr>
              <a:t>Emilios</a:t>
            </a:r>
            <a:r>
              <a:rPr lang="en-US" sz="2400" b="1" dirty="0">
                <a:solidFill>
                  <a:srgbClr val="BE2E1A"/>
                </a:solidFill>
              </a:rPr>
              <a:t> </a:t>
            </a:r>
            <a:r>
              <a:rPr lang="en-US" sz="2400" b="1" dirty="0" err="1">
                <a:solidFill>
                  <a:srgbClr val="BE2E1A"/>
                </a:solidFill>
              </a:rPr>
              <a:t>Gregoriou</a:t>
            </a:r>
            <a:br>
              <a:rPr lang="en-US" sz="2400" b="1" dirty="0">
                <a:solidFill>
                  <a:srgbClr val="BE2E1A"/>
                </a:solidFill>
              </a:rPr>
            </a:br>
            <a:r>
              <a:rPr lang="en-US" sz="2400" b="1" dirty="0">
                <a:solidFill>
                  <a:srgbClr val="BE2E1A"/>
                </a:solidFill>
              </a:rPr>
              <a:t>Tobias de Geest</a:t>
            </a:r>
          </a:p>
        </p:txBody>
      </p:sp>
    </p:spTree>
    <p:extLst>
      <p:ext uri="{BB962C8B-B14F-4D97-AF65-F5344CB8AC3E}">
        <p14:creationId xmlns:p14="http://schemas.microsoft.com/office/powerpoint/2010/main" val="152059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Kunstgeschiedenis // Art </a:t>
            </a:r>
            <a:r>
              <a:rPr lang="nl-NL" dirty="0" err="1"/>
              <a:t>History</a:t>
            </a:r>
            <a:br>
              <a:rPr lang="nl-NL" dirty="0"/>
            </a:br>
            <a:r>
              <a:rPr lang="nl-NL" sz="1800" dirty="0"/>
              <a:t>Faculteit der Letteren // Faculty of Arts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3</a:t>
            </a:r>
            <a:br>
              <a:rPr lang="nl-NL" sz="2400" dirty="0"/>
            </a:br>
            <a:r>
              <a:rPr lang="nl-NL" sz="2400" dirty="0"/>
              <a:t>4</a:t>
            </a:r>
            <a:br>
              <a:rPr lang="nl-NL" sz="2400" dirty="0"/>
            </a:br>
            <a:r>
              <a:rPr lang="nl-NL" sz="2400" dirty="0"/>
              <a:t>44%</a:t>
            </a:r>
            <a:br>
              <a:rPr lang="nl-NL" sz="2400" dirty="0"/>
            </a:br>
            <a:endParaRPr lang="nl-NL" sz="2400" dirty="0"/>
          </a:p>
          <a:p>
            <a:pPr marL="0" lvl="0" indent="0">
              <a:buFont typeface="Arial" pitchFamily="34" charset="0"/>
              <a:buNone/>
            </a:pPr>
            <a:r>
              <a:rPr lang="en-US" sz="2400" b="1" dirty="0">
                <a:solidFill>
                  <a:srgbClr val="BE2E1A"/>
                </a:solidFill>
              </a:rPr>
              <a:t>Emily </a:t>
            </a:r>
            <a:r>
              <a:rPr lang="en-US" sz="2400" b="1" dirty="0" err="1">
                <a:solidFill>
                  <a:srgbClr val="BE2E1A"/>
                </a:solidFill>
              </a:rPr>
              <a:t>Egberink</a:t>
            </a:r>
            <a:br>
              <a:rPr lang="en-US" sz="2400" b="1" dirty="0">
                <a:solidFill>
                  <a:srgbClr val="BE2E1A"/>
                </a:solidFill>
              </a:rPr>
            </a:br>
            <a:r>
              <a:rPr lang="en-US" sz="2400" b="1" dirty="0">
                <a:solidFill>
                  <a:srgbClr val="BE2E1A"/>
                </a:solidFill>
              </a:rPr>
              <a:t>Jasmin Ahmed</a:t>
            </a:r>
            <a:br>
              <a:rPr lang="en-US" sz="2400" b="1" dirty="0">
                <a:solidFill>
                  <a:srgbClr val="BE2E1A"/>
                </a:solidFill>
              </a:rPr>
            </a:br>
            <a:r>
              <a:rPr lang="en-US" sz="2400" b="1" dirty="0">
                <a:solidFill>
                  <a:srgbClr val="BE2E1A"/>
                </a:solidFill>
              </a:rPr>
              <a:t>Yara Jansen</a:t>
            </a:r>
          </a:p>
        </p:txBody>
      </p:sp>
    </p:spTree>
    <p:extLst>
      <p:ext uri="{BB962C8B-B14F-4D97-AF65-F5344CB8AC3E}">
        <p14:creationId xmlns:p14="http://schemas.microsoft.com/office/powerpoint/2010/main" val="242733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Nederlandse Taal en Cultuur // Dutch Language and Culture</a:t>
            </a:r>
            <a:br>
              <a:rPr lang="nl-NL" dirty="0"/>
            </a:br>
            <a:r>
              <a:rPr lang="nl-NL" sz="1800" dirty="0"/>
              <a:t>Faculteit der Letteren // Faculty of Arts</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3</a:t>
            </a:r>
            <a:br>
              <a:rPr lang="nl-NL" sz="2400" dirty="0"/>
            </a:br>
            <a:r>
              <a:rPr lang="nl-NL" sz="2400" dirty="0"/>
              <a:t>4</a:t>
            </a:r>
            <a:br>
              <a:rPr lang="nl-NL" sz="2400" dirty="0"/>
            </a:br>
            <a:r>
              <a:rPr lang="nl-NL" sz="2400" dirty="0"/>
              <a:t>44%</a:t>
            </a:r>
            <a:br>
              <a:rPr lang="nl-NL" sz="2400" dirty="0"/>
            </a:br>
            <a:endParaRPr lang="nl-NL" sz="2400" dirty="0"/>
          </a:p>
          <a:p>
            <a:pPr marL="0" lvl="0" indent="0">
              <a:buFont typeface="Arial" pitchFamily="34" charset="0"/>
              <a:buNone/>
            </a:pPr>
            <a:r>
              <a:rPr lang="en-US" sz="2400" b="1" dirty="0" err="1">
                <a:solidFill>
                  <a:srgbClr val="BE2E1A"/>
                </a:solidFill>
              </a:rPr>
              <a:t>Iddo</a:t>
            </a:r>
            <a:r>
              <a:rPr lang="en-US" sz="2400" b="1" dirty="0">
                <a:solidFill>
                  <a:srgbClr val="BE2E1A"/>
                </a:solidFill>
              </a:rPr>
              <a:t> </a:t>
            </a:r>
            <a:r>
              <a:rPr lang="en-US" sz="2400" b="1" dirty="0" err="1">
                <a:solidFill>
                  <a:srgbClr val="BE2E1A"/>
                </a:solidFill>
              </a:rPr>
              <a:t>Vervaet</a:t>
            </a:r>
            <a:br>
              <a:rPr lang="en-US" sz="2400" b="1" dirty="0">
                <a:solidFill>
                  <a:srgbClr val="BE2E1A"/>
                </a:solidFill>
              </a:rPr>
            </a:br>
            <a:r>
              <a:rPr lang="en-US" sz="2400" b="1" dirty="0">
                <a:solidFill>
                  <a:srgbClr val="BE2E1A"/>
                </a:solidFill>
              </a:rPr>
              <a:t>Isa de </a:t>
            </a:r>
            <a:r>
              <a:rPr lang="en-US" sz="2400" b="1" dirty="0" err="1">
                <a:solidFill>
                  <a:srgbClr val="BE2E1A"/>
                </a:solidFill>
              </a:rPr>
              <a:t>Baaij</a:t>
            </a:r>
            <a:br>
              <a:rPr lang="en-US" sz="2400" b="1" dirty="0">
                <a:solidFill>
                  <a:srgbClr val="BE2E1A"/>
                </a:solidFill>
              </a:rPr>
            </a:br>
            <a:r>
              <a:rPr lang="en-US" sz="2400" b="1" dirty="0">
                <a:solidFill>
                  <a:srgbClr val="BE2E1A"/>
                </a:solidFill>
              </a:rPr>
              <a:t>Jutta Hoek</a:t>
            </a:r>
          </a:p>
        </p:txBody>
      </p:sp>
    </p:spTree>
    <p:extLst>
      <p:ext uri="{BB962C8B-B14F-4D97-AF65-F5344CB8AC3E}">
        <p14:creationId xmlns:p14="http://schemas.microsoft.com/office/powerpoint/2010/main" val="570243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Bestuurskunde // Public Administration</a:t>
            </a:r>
            <a:br>
              <a:rPr lang="nl-NL" dirty="0"/>
            </a:br>
            <a:r>
              <a:rPr lang="nl-NL" sz="1800" dirty="0"/>
              <a:t>Faculteit der Managementwetenschappen // Nijmegen School of management</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5</a:t>
            </a:r>
            <a:br>
              <a:rPr lang="nl-NL" sz="2400" dirty="0"/>
            </a:br>
            <a:r>
              <a:rPr lang="nl-NL" sz="2400" dirty="0"/>
              <a:t>6</a:t>
            </a:r>
            <a:br>
              <a:rPr lang="nl-NL" sz="2400" dirty="0"/>
            </a:br>
            <a:r>
              <a:rPr lang="nl-NL" sz="2400" dirty="0"/>
              <a:t>53%</a:t>
            </a:r>
            <a:br>
              <a:rPr lang="nl-NL" sz="2400" dirty="0"/>
            </a:br>
            <a:endParaRPr lang="nl-NL" sz="2400" dirty="0"/>
          </a:p>
          <a:p>
            <a:pPr marL="0" lvl="0" indent="0">
              <a:buFont typeface="Arial" pitchFamily="34" charset="0"/>
              <a:buNone/>
            </a:pPr>
            <a:r>
              <a:rPr lang="en-US" sz="2400" b="1" dirty="0">
                <a:solidFill>
                  <a:srgbClr val="BE2E1A"/>
                </a:solidFill>
              </a:rPr>
              <a:t>Irene ter </a:t>
            </a:r>
            <a:r>
              <a:rPr lang="en-US" sz="2400" b="1" dirty="0" err="1">
                <a:solidFill>
                  <a:srgbClr val="BE2E1A"/>
                </a:solidFill>
              </a:rPr>
              <a:t>Woord</a:t>
            </a:r>
            <a:br>
              <a:rPr lang="en-US" sz="2400" b="1" dirty="0">
                <a:solidFill>
                  <a:srgbClr val="BE2E1A"/>
                </a:solidFill>
              </a:rPr>
            </a:br>
            <a:r>
              <a:rPr lang="en-US" sz="2400" b="1" dirty="0">
                <a:solidFill>
                  <a:srgbClr val="BE2E1A"/>
                </a:solidFill>
              </a:rPr>
              <a:t>Sarah de Jonge</a:t>
            </a:r>
            <a:br>
              <a:rPr lang="en-US" sz="2400" b="1" dirty="0">
                <a:solidFill>
                  <a:srgbClr val="BE2E1A"/>
                </a:solidFill>
              </a:rPr>
            </a:br>
            <a:r>
              <a:rPr lang="en-US" sz="2400" b="1" dirty="0">
                <a:solidFill>
                  <a:srgbClr val="BE2E1A"/>
                </a:solidFill>
              </a:rPr>
              <a:t>Tijs Schouten</a:t>
            </a:r>
            <a:br>
              <a:rPr lang="en-US" sz="2400" b="1" dirty="0">
                <a:solidFill>
                  <a:srgbClr val="BE2E1A"/>
                </a:solidFill>
              </a:rPr>
            </a:br>
            <a:r>
              <a:rPr lang="en-US" sz="2400" b="1" dirty="0">
                <a:solidFill>
                  <a:srgbClr val="BE2E1A"/>
                </a:solidFill>
              </a:rPr>
              <a:t>Noa </a:t>
            </a:r>
            <a:r>
              <a:rPr lang="en-US" sz="2400" b="1" dirty="0" err="1">
                <a:solidFill>
                  <a:srgbClr val="BE2E1A"/>
                </a:solidFill>
              </a:rPr>
              <a:t>Seijger</a:t>
            </a:r>
            <a:br>
              <a:rPr lang="en-US" sz="2400" b="1" dirty="0">
                <a:solidFill>
                  <a:srgbClr val="BE2E1A"/>
                </a:solidFill>
              </a:rPr>
            </a:br>
            <a:r>
              <a:rPr lang="en-US" sz="2400" b="1" dirty="0">
                <a:solidFill>
                  <a:srgbClr val="BE2E1A"/>
                </a:solidFill>
              </a:rPr>
              <a:t>Wouter </a:t>
            </a:r>
            <a:r>
              <a:rPr lang="en-US" sz="2400" b="1" dirty="0" err="1">
                <a:solidFill>
                  <a:srgbClr val="BE2E1A"/>
                </a:solidFill>
              </a:rPr>
              <a:t>Ytsma</a:t>
            </a:r>
            <a:endParaRPr lang="en-US" sz="2400" b="1" dirty="0">
              <a:solidFill>
                <a:srgbClr val="BE2E1A"/>
              </a:solidFill>
            </a:endParaRPr>
          </a:p>
        </p:txBody>
      </p:sp>
    </p:spTree>
    <p:extLst>
      <p:ext uri="{BB962C8B-B14F-4D97-AF65-F5344CB8AC3E}">
        <p14:creationId xmlns:p14="http://schemas.microsoft.com/office/powerpoint/2010/main" val="372820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Economie // </a:t>
            </a:r>
            <a:r>
              <a:rPr lang="nl-NL" dirty="0" err="1"/>
              <a:t>Economics</a:t>
            </a:r>
            <a:br>
              <a:rPr lang="nl-NL" dirty="0"/>
            </a:br>
            <a:r>
              <a:rPr lang="nl-NL" sz="1800" dirty="0"/>
              <a:t>Faculteit der Managementwetenschappen // Nijmegen School of management</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5</a:t>
            </a:r>
            <a:br>
              <a:rPr lang="nl-NL" sz="2400" dirty="0"/>
            </a:br>
            <a:r>
              <a:rPr lang="nl-NL" sz="2400" dirty="0"/>
              <a:t>60</a:t>
            </a:r>
            <a:br>
              <a:rPr lang="nl-NL" sz="2400" dirty="0"/>
            </a:br>
            <a:r>
              <a:rPr lang="nl-NL" sz="2400" dirty="0"/>
              <a:t>16%</a:t>
            </a:r>
            <a:br>
              <a:rPr lang="nl-NL" sz="2400" dirty="0"/>
            </a:br>
            <a:endParaRPr lang="nl-NL" sz="2400" dirty="0"/>
          </a:p>
          <a:p>
            <a:pPr marL="0" lvl="0" indent="0">
              <a:buFont typeface="Arial" pitchFamily="34" charset="0"/>
              <a:buNone/>
            </a:pPr>
            <a:r>
              <a:rPr lang="en-US" sz="2400" b="1" dirty="0">
                <a:solidFill>
                  <a:srgbClr val="BE2E1A"/>
                </a:solidFill>
              </a:rPr>
              <a:t>Esmee Sanders</a:t>
            </a:r>
            <a:br>
              <a:rPr lang="en-US" sz="2400" b="1" dirty="0">
                <a:solidFill>
                  <a:srgbClr val="BE2E1A"/>
                </a:solidFill>
              </a:rPr>
            </a:br>
            <a:r>
              <a:rPr lang="en-US" sz="2400" b="1" dirty="0" err="1">
                <a:solidFill>
                  <a:srgbClr val="BE2E1A"/>
                </a:solidFill>
              </a:rPr>
              <a:t>Eman</a:t>
            </a:r>
            <a:r>
              <a:rPr lang="en-US" sz="2400" b="1" dirty="0">
                <a:solidFill>
                  <a:srgbClr val="BE2E1A"/>
                </a:solidFill>
              </a:rPr>
              <a:t> Atta</a:t>
            </a:r>
            <a:br>
              <a:rPr lang="en-US" sz="2400" b="1" dirty="0">
                <a:solidFill>
                  <a:srgbClr val="BE2E1A"/>
                </a:solidFill>
              </a:rPr>
            </a:br>
            <a:r>
              <a:rPr lang="en-US" sz="2400" b="1" dirty="0">
                <a:solidFill>
                  <a:srgbClr val="BE2E1A"/>
                </a:solidFill>
              </a:rPr>
              <a:t>Lynn van der </a:t>
            </a:r>
            <a:r>
              <a:rPr lang="en-US" sz="2400" b="1" dirty="0" err="1">
                <a:solidFill>
                  <a:srgbClr val="BE2E1A"/>
                </a:solidFill>
              </a:rPr>
              <a:t>Meijden</a:t>
            </a:r>
            <a:br>
              <a:rPr lang="en-US" sz="2400" b="1" dirty="0">
                <a:solidFill>
                  <a:srgbClr val="BE2E1A"/>
                </a:solidFill>
              </a:rPr>
            </a:br>
            <a:r>
              <a:rPr lang="en-US" sz="2400" b="1" dirty="0">
                <a:solidFill>
                  <a:srgbClr val="BE2E1A"/>
                </a:solidFill>
              </a:rPr>
              <a:t>Nina Greco </a:t>
            </a:r>
            <a:r>
              <a:rPr lang="en-US" sz="2400" b="1" dirty="0" err="1">
                <a:solidFill>
                  <a:srgbClr val="BE2E1A"/>
                </a:solidFill>
              </a:rPr>
              <a:t>Luciani</a:t>
            </a:r>
            <a:br>
              <a:rPr lang="en-US" sz="2400" b="1" dirty="0">
                <a:solidFill>
                  <a:srgbClr val="BE2E1A"/>
                </a:solidFill>
              </a:rPr>
            </a:br>
            <a:r>
              <a:rPr lang="en-US" sz="2400" b="1" dirty="0">
                <a:solidFill>
                  <a:srgbClr val="BE2E1A"/>
                </a:solidFill>
              </a:rPr>
              <a:t>Femke Schootstra</a:t>
            </a:r>
          </a:p>
        </p:txBody>
      </p:sp>
    </p:spTree>
    <p:extLst>
      <p:ext uri="{BB962C8B-B14F-4D97-AF65-F5344CB8AC3E}">
        <p14:creationId xmlns:p14="http://schemas.microsoft.com/office/powerpoint/2010/main" val="2707010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953304"/>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GPM // </a:t>
            </a:r>
            <a:r>
              <a:rPr lang="nl-NL" dirty="0" err="1"/>
              <a:t>Geography</a:t>
            </a:r>
            <a:r>
              <a:rPr lang="nl-NL" dirty="0"/>
              <a:t>, </a:t>
            </a:r>
            <a:r>
              <a:rPr lang="nl-NL" dirty="0" err="1"/>
              <a:t>Spatial</a:t>
            </a:r>
            <a:r>
              <a:rPr lang="nl-NL" dirty="0"/>
              <a:t> Planning and Environment</a:t>
            </a:r>
            <a:br>
              <a:rPr lang="nl-NL" sz="2400" dirty="0"/>
            </a:br>
            <a:r>
              <a:rPr lang="nl-NL" sz="1800" dirty="0"/>
              <a:t>Faculteit der Managementwetenschappen // Nijmegen School of management</a:t>
            </a:r>
            <a:endParaRPr lang="nl-NL" sz="2400"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953304"/>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5</a:t>
            </a:r>
            <a:br>
              <a:rPr lang="nl-NL" sz="2400" dirty="0"/>
            </a:br>
            <a:r>
              <a:rPr lang="nl-NL" sz="2400" dirty="0"/>
              <a:t>7</a:t>
            </a:r>
            <a:br>
              <a:rPr lang="nl-NL" sz="2400" dirty="0"/>
            </a:br>
            <a:r>
              <a:rPr lang="nl-NL" sz="2400" dirty="0"/>
              <a:t>37%</a:t>
            </a:r>
            <a:br>
              <a:rPr lang="nl-NL" sz="2400" dirty="0"/>
            </a:br>
            <a:endParaRPr lang="nl-NL" sz="2400" dirty="0"/>
          </a:p>
          <a:p>
            <a:pPr marL="0" lvl="0" indent="0">
              <a:buFont typeface="Arial" pitchFamily="34" charset="0"/>
              <a:buNone/>
            </a:pPr>
            <a:r>
              <a:rPr lang="en-US" sz="2400" b="1" dirty="0" err="1">
                <a:solidFill>
                  <a:srgbClr val="BE2E1A"/>
                </a:solidFill>
              </a:rPr>
              <a:t>Mireia</a:t>
            </a:r>
            <a:r>
              <a:rPr lang="en-US" sz="2400" b="1" dirty="0">
                <a:solidFill>
                  <a:srgbClr val="BE2E1A"/>
                </a:solidFill>
              </a:rPr>
              <a:t> </a:t>
            </a:r>
            <a:r>
              <a:rPr lang="en-US" sz="2400" b="1" dirty="0" err="1">
                <a:solidFill>
                  <a:srgbClr val="BE2E1A"/>
                </a:solidFill>
              </a:rPr>
              <a:t>Bonnema</a:t>
            </a:r>
            <a:br>
              <a:rPr lang="en-US" sz="2400" b="1" dirty="0">
                <a:solidFill>
                  <a:srgbClr val="BE2E1A"/>
                </a:solidFill>
              </a:rPr>
            </a:br>
            <a:r>
              <a:rPr lang="en-US" sz="2400" b="1" dirty="0" err="1">
                <a:solidFill>
                  <a:srgbClr val="BE2E1A"/>
                </a:solidFill>
              </a:rPr>
              <a:t>Tjark</a:t>
            </a:r>
            <a:r>
              <a:rPr lang="en-US" sz="2400" b="1" dirty="0">
                <a:solidFill>
                  <a:srgbClr val="BE2E1A"/>
                </a:solidFill>
              </a:rPr>
              <a:t> </a:t>
            </a:r>
            <a:r>
              <a:rPr lang="en-US" sz="2400" b="1" dirty="0" err="1">
                <a:solidFill>
                  <a:srgbClr val="BE2E1A"/>
                </a:solidFill>
              </a:rPr>
              <a:t>Verboom</a:t>
            </a:r>
            <a:br>
              <a:rPr lang="en-US" sz="2400" b="1" dirty="0">
                <a:solidFill>
                  <a:srgbClr val="BE2E1A"/>
                </a:solidFill>
              </a:rPr>
            </a:br>
            <a:r>
              <a:rPr lang="en-US" sz="2400" b="1" dirty="0">
                <a:solidFill>
                  <a:srgbClr val="BE2E1A"/>
                </a:solidFill>
              </a:rPr>
              <a:t>Jip van Elburg</a:t>
            </a:r>
            <a:br>
              <a:rPr lang="en-US" sz="2400" b="1" dirty="0">
                <a:solidFill>
                  <a:srgbClr val="BE2E1A"/>
                </a:solidFill>
              </a:rPr>
            </a:br>
            <a:r>
              <a:rPr lang="en-US" sz="2400" b="1" dirty="0">
                <a:solidFill>
                  <a:srgbClr val="BE2E1A"/>
                </a:solidFill>
              </a:rPr>
              <a:t>Miriam </a:t>
            </a:r>
            <a:r>
              <a:rPr lang="en-US" sz="2400" b="1" dirty="0" err="1">
                <a:solidFill>
                  <a:srgbClr val="BE2E1A"/>
                </a:solidFill>
              </a:rPr>
              <a:t>Heins</a:t>
            </a:r>
            <a:br>
              <a:rPr lang="en-US" sz="2400" b="1" dirty="0">
                <a:solidFill>
                  <a:srgbClr val="BE2E1A"/>
                </a:solidFill>
              </a:rPr>
            </a:br>
            <a:r>
              <a:rPr lang="en-US" sz="2400" b="1" dirty="0">
                <a:solidFill>
                  <a:srgbClr val="BE2E1A"/>
                </a:solidFill>
              </a:rPr>
              <a:t>Inge Tielrooy</a:t>
            </a:r>
          </a:p>
        </p:txBody>
      </p:sp>
    </p:spTree>
    <p:extLst>
      <p:ext uri="{BB962C8B-B14F-4D97-AF65-F5344CB8AC3E}">
        <p14:creationId xmlns:p14="http://schemas.microsoft.com/office/powerpoint/2010/main" val="1733150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03"/>
          </p:nvPr>
        </p:nvSpPr>
        <p:spPr>
          <a:xfrm>
            <a:off x="1066027" y="1773930"/>
            <a:ext cx="5173990" cy="4212000"/>
          </a:xfrm>
        </p:spPr>
        <p:txBody>
          <a:bodyPr/>
          <a:lstStyle/>
          <a:p>
            <a:pPr lvl="4"/>
            <a:r>
              <a:rPr lang="nl-NL" sz="2400" dirty="0"/>
              <a:t>Zetels		//	Seats	</a:t>
            </a:r>
          </a:p>
          <a:p>
            <a:pPr lvl="4"/>
            <a:r>
              <a:rPr lang="nl-NL" sz="2400" dirty="0"/>
              <a:t>Kandidaten	//	Candidates</a:t>
            </a:r>
          </a:p>
          <a:p>
            <a:pPr lvl="4"/>
            <a:r>
              <a:rPr lang="nl-NL" sz="2400" dirty="0"/>
              <a:t>Opkomst	// 	</a:t>
            </a:r>
            <a:r>
              <a:rPr lang="nl-NL" sz="2400" dirty="0" err="1"/>
              <a:t>Turnout</a:t>
            </a:r>
            <a:endParaRPr lang="nl-NL" sz="2400" dirty="0"/>
          </a:p>
          <a:p>
            <a:pPr lvl="4"/>
            <a:r>
              <a:rPr lang="nl-NL" sz="2400" dirty="0"/>
              <a:t>Gekozen	//	</a:t>
            </a:r>
            <a:r>
              <a:rPr lang="nl-NL" sz="2400" dirty="0" err="1"/>
              <a:t>Elected</a:t>
            </a:r>
            <a:endParaRPr lang="nl-NL" sz="2400" dirty="0"/>
          </a:p>
        </p:txBody>
      </p:sp>
      <p:sp>
        <p:nvSpPr>
          <p:cNvPr id="2" name="Title 3"/>
          <p:cNvSpPr>
            <a:spLocks noGrp="1"/>
          </p:cNvSpPr>
          <p:nvPr>
            <p:ph type="title"/>
          </p:nvPr>
        </p:nvSpPr>
        <p:spPr/>
        <p:txBody>
          <a:bodyPr/>
          <a:lstStyle/>
          <a:p>
            <a:r>
              <a:rPr lang="nl-NL" dirty="0"/>
              <a:t>Politicologie // </a:t>
            </a:r>
            <a:r>
              <a:rPr lang="nl-NL" dirty="0" err="1"/>
              <a:t>Political</a:t>
            </a:r>
            <a:r>
              <a:rPr lang="nl-NL" dirty="0"/>
              <a:t> Sciences</a:t>
            </a:r>
            <a:br>
              <a:rPr lang="nl-NL" dirty="0"/>
            </a:br>
            <a:r>
              <a:rPr lang="nl-NL" sz="1800" dirty="0"/>
              <a:t>Faculteit der Managementwetenschappen // Nijmegen School of management</a:t>
            </a:r>
            <a:endParaRPr lang="nl-NL" dirty="0"/>
          </a:p>
        </p:txBody>
      </p:sp>
      <p:sp>
        <p:nvSpPr>
          <p:cNvPr id="4" name="Placeholder 4"/>
          <p:cNvSpPr>
            <a:spLocks noGrp="1"/>
          </p:cNvSpPr>
          <p:nvPr>
            <p:ph type="body" sz="quarter" idx="1002"/>
          </p:nvPr>
        </p:nvSpPr>
        <p:spPr/>
        <p:txBody>
          <a:bodyPr/>
          <a:lstStyle/>
          <a:p>
            <a:r>
              <a:rPr lang="nl-NL"/>
              <a:t> </a:t>
            </a:r>
            <a:endParaRPr lang="nl-NL" dirty="0"/>
          </a:p>
        </p:txBody>
      </p:sp>
      <p:sp>
        <p:nvSpPr>
          <p:cNvPr id="5" name="Content Placeholder 6">
            <a:extLst>
              <a:ext uri="{FF2B5EF4-FFF2-40B4-BE49-F238E27FC236}">
                <a16:creationId xmlns:a16="http://schemas.microsoft.com/office/drawing/2014/main" id="{F93FAC32-8107-F17E-5638-11C661DB7E0D}"/>
              </a:ext>
            </a:extLst>
          </p:cNvPr>
          <p:cNvSpPr txBox="1">
            <a:spLocks/>
          </p:cNvSpPr>
          <p:nvPr/>
        </p:nvSpPr>
        <p:spPr>
          <a:xfrm>
            <a:off x="6384032" y="1773930"/>
            <a:ext cx="4536504" cy="4031334"/>
          </a:xfrm>
          <a:prstGeom prst="rect">
            <a:avLst/>
          </a:prstGeom>
        </p:spPr>
        <p:txBody>
          <a:bodyPr/>
          <a:lst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a:lstStyle>
          <a:p>
            <a:pPr marL="0" lvl="0" indent="0">
              <a:buFont typeface="Arial" pitchFamily="34" charset="0"/>
              <a:buNone/>
            </a:pPr>
            <a:r>
              <a:rPr lang="nl-NL" sz="2400" dirty="0"/>
              <a:t>5</a:t>
            </a:r>
            <a:br>
              <a:rPr lang="nl-NL" sz="2400" dirty="0"/>
            </a:br>
            <a:r>
              <a:rPr lang="nl-NL" sz="2400" dirty="0"/>
              <a:t>8</a:t>
            </a:r>
            <a:br>
              <a:rPr lang="nl-NL" sz="2400" dirty="0"/>
            </a:br>
            <a:r>
              <a:rPr lang="nl-NL" sz="2400" dirty="0"/>
              <a:t>47%</a:t>
            </a:r>
            <a:br>
              <a:rPr lang="nl-NL" sz="2400" dirty="0"/>
            </a:br>
            <a:endParaRPr lang="nl-NL" sz="2400" dirty="0"/>
          </a:p>
          <a:p>
            <a:pPr marL="0" lvl="0" indent="0">
              <a:buFont typeface="Arial" pitchFamily="34" charset="0"/>
              <a:buNone/>
            </a:pPr>
            <a:r>
              <a:rPr lang="en-US" sz="2400" b="1" dirty="0">
                <a:solidFill>
                  <a:srgbClr val="BE2E1A"/>
                </a:solidFill>
              </a:rPr>
              <a:t>Storm Stekelenburg</a:t>
            </a:r>
            <a:br>
              <a:rPr lang="en-US" sz="2400" b="1" dirty="0">
                <a:solidFill>
                  <a:srgbClr val="BE2E1A"/>
                </a:solidFill>
              </a:rPr>
            </a:br>
            <a:r>
              <a:rPr lang="en-US" sz="2400" b="1" dirty="0">
                <a:solidFill>
                  <a:srgbClr val="BE2E1A"/>
                </a:solidFill>
              </a:rPr>
              <a:t>Jesse Opdam</a:t>
            </a:r>
            <a:br>
              <a:rPr lang="en-US" sz="2400" b="1" dirty="0">
                <a:solidFill>
                  <a:srgbClr val="BE2E1A"/>
                </a:solidFill>
              </a:rPr>
            </a:br>
            <a:r>
              <a:rPr lang="en-US" sz="2400" b="1" dirty="0">
                <a:solidFill>
                  <a:srgbClr val="BE2E1A"/>
                </a:solidFill>
              </a:rPr>
              <a:t>Berend </a:t>
            </a:r>
            <a:r>
              <a:rPr lang="en-US" sz="2400" b="1" dirty="0" err="1">
                <a:solidFill>
                  <a:srgbClr val="BE2E1A"/>
                </a:solidFill>
              </a:rPr>
              <a:t>Kooiker</a:t>
            </a:r>
            <a:br>
              <a:rPr lang="en-US" sz="2400" b="1" dirty="0">
                <a:solidFill>
                  <a:srgbClr val="BE2E1A"/>
                </a:solidFill>
              </a:rPr>
            </a:br>
            <a:r>
              <a:rPr lang="en-US" sz="2400" b="1" dirty="0">
                <a:solidFill>
                  <a:srgbClr val="BE2E1A"/>
                </a:solidFill>
              </a:rPr>
              <a:t>Manoa Stoorvogel</a:t>
            </a:r>
            <a:br>
              <a:rPr lang="en-US" sz="2400" b="1" dirty="0">
                <a:solidFill>
                  <a:srgbClr val="BE2E1A"/>
                </a:solidFill>
              </a:rPr>
            </a:br>
            <a:r>
              <a:rPr lang="en-US" sz="2400" b="1" dirty="0">
                <a:solidFill>
                  <a:srgbClr val="BE2E1A"/>
                </a:solidFill>
              </a:rPr>
              <a:t>Nina Platell</a:t>
            </a:r>
          </a:p>
        </p:txBody>
      </p:sp>
    </p:spTree>
    <p:extLst>
      <p:ext uri="{BB962C8B-B14F-4D97-AF65-F5344CB8AC3E}">
        <p14:creationId xmlns:p14="http://schemas.microsoft.com/office/powerpoint/2010/main" val="3194460562"/>
      </p:ext>
    </p:extLst>
  </p:cSld>
  <p:clrMapOvr>
    <a:masterClrMapping/>
  </p:clrMapOvr>
</p:sld>
</file>

<file path=ppt/theme/theme1.xml><?xml version="1.0" encoding="utf-8"?>
<a:theme xmlns:a="http://schemas.openxmlformats.org/drawingml/2006/main" name="Huisstijl">
  <a:themeElements>
    <a:clrScheme name="Kleuren Radboud University PP">
      <a:dk1>
        <a:sysClr val="windowText" lastClr="000000"/>
      </a:dk1>
      <a:lt1>
        <a:sysClr val="window" lastClr="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Lettertypen Radboud University PP">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defPPr>
      </a:lstStyle>
    </a:txDef>
  </a:objectDefaults>
  <a:extraClrSchemeLst/>
  <a:custClrLst>
    <a:custClr name="Poppy">
      <a:srgbClr val="FF424B"/>
    </a:custClr>
    <a:custClr name="Poppy tekst 1">
      <a:srgbClr val="EE1C25"/>
    </a:custClr>
    <a:custClr name="Poppy tekst 2">
      <a:srgbClr val="730E04"/>
    </a:custClr>
    <a:custClr>
      <a:srgbClr val="FFFFFF"/>
    </a:custClr>
    <a:custClr name="Red Impact">
      <a:srgbClr val="E3000B"/>
    </a:custClr>
    <a:custClr name="Red Impact tekst 1">
      <a:srgbClr val="8C201B"/>
    </a:custClr>
    <a:custClr name="Red Impact tekst 2">
      <a:srgbClr val="41000E"/>
    </a:custClr>
    <a:custClr>
      <a:srgbClr val="FFFFFF"/>
    </a:custClr>
    <a:custClr>
      <a:srgbClr val="FFFFFF"/>
    </a:custClr>
    <a:custClr>
      <a:srgbClr val="FFFFFF"/>
    </a:custClr>
    <a:custClr name="Lady bug">
      <a:srgbClr val="BE311A"/>
    </a:custClr>
    <a:custClr name="Lady bug tekst 1">
      <a:srgbClr val="F15A5C"/>
    </a:custClr>
    <a:custClr name="Lady bug tekst 2">
      <a:srgbClr val="8C201B"/>
    </a:custClr>
    <a:custClr>
      <a:srgbClr val="FFFFFF"/>
    </a:custClr>
    <a:custClr name="Berry">
      <a:srgbClr val="8F2011"/>
    </a:custClr>
    <a:custClr name="Berry tekst 1">
      <a:srgbClr val="F15A5C"/>
    </a:custClr>
    <a:custClr name="Berry tekst 2">
      <a:srgbClr val="EE1C25"/>
    </a:custClr>
    <a:custClr>
      <a:srgbClr val="FFFFFF"/>
    </a:custClr>
    <a:custClr>
      <a:srgbClr val="FFFFFF"/>
    </a:custClr>
    <a:custClr>
      <a:srgbClr val="FFFFFF"/>
    </a:custClr>
    <a:custClr name="Maroon">
      <a:srgbClr val="730E04"/>
    </a:custClr>
    <a:custClr name="Maroon tekst 1">
      <a:srgbClr val="F15A5C"/>
    </a:custClr>
    <a:custClr name="Maroon tekst 2">
      <a:srgbClr val="EE1C25"/>
    </a:custClr>
    <a:custClr>
      <a:srgbClr val="FFFFFF"/>
    </a:custClr>
    <a:custClr name="Mahogany">
      <a:srgbClr val="4A0004"/>
    </a:custClr>
    <a:custClr name="Mahogany tekst 1">
      <a:srgbClr val="F15A5C"/>
    </a:custClr>
    <a:custClr name="Mahogany tekst 2">
      <a:srgbClr val="EE1C25"/>
    </a:custClr>
    <a:custClr>
      <a:srgbClr val="FFFFFF"/>
    </a:custClr>
    <a:custClr>
      <a:srgbClr val="FFFFFF"/>
    </a:custClr>
    <a:custClr>
      <a:srgbClr val="FFFFFF"/>
    </a:custClr>
    <a:custClr name="Gray (Charts and table only)">
      <a:srgbClr val="797777"/>
    </a:custClr>
    <a:custClr name="Orange (Charts and table only)">
      <a:srgbClr val="D05208"/>
    </a:custClr>
    <a:custClr name="Blue (Charts and table only)">
      <a:srgbClr val="008ACB"/>
    </a:custClr>
    <a:custClr name="Petrol (Charts and table only)">
      <a:srgbClr val="008F89"/>
    </a:custClr>
    <a:custClr name="Green (Charts and table only)">
      <a:srgbClr val="4AA943"/>
    </a:custClr>
    <a:custClr name="Yellow (Charts and table only)">
      <a:srgbClr val="CCAF00"/>
    </a:custClr>
  </a:custClrLst>
  <a:extLst>
    <a:ext uri="{05A4C25C-085E-4340-85A3-A5531E510DB2}">
      <thm15:themeFamily xmlns:thm15="http://schemas.microsoft.com/office/thememl/2012/main" name="Presentatie Radboud Universiteit.potx" id="{DE29872B-86EF-4F35-B282-459E2BA302D4}" vid="{2A2F054A-FF46-4586-9DDA-DD3AFE445F5B}"/>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Notes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Handout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c9adb6a-31a4-4f45-9d26-e54529ba17b1">
      <Terms xmlns="http://schemas.microsoft.com/office/infopath/2007/PartnerControls"/>
    </lcf76f155ced4ddcb4097134ff3c332f>
    <TaxCatchAll xmlns="9a4bea7b-ef5b-494a-b74a-12f55fb6040a" xsi:nil="true"/>
  </documentManagement>
</p:properties>
</file>

<file path=customXml/item2.xml><?xml version="1.0" encoding="utf-8"?>
<juid xmlns="http://www.joulesunlimited.com/juid"/>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juid xmlns="http://www.joulesunlimited.com/juid"/>
</file>

<file path=customXml/item5.xml><?xml version="1.0" encoding="utf-8"?>
<juid xmlns="http://www.joulesunlimited.com/juid"/>
</file>

<file path=customXml/item6.xml><?xml version="1.0" encoding="utf-8"?>
<juid xmlns="http://www.joulesunlimited.com/juid"/>
</file>

<file path=customXml/item7.xml><?xml version="1.0" encoding="utf-8"?>
<ct:contentTypeSchema xmlns:ct="http://schemas.microsoft.com/office/2006/metadata/contentType" xmlns:ma="http://schemas.microsoft.com/office/2006/metadata/properties/metaAttributes" ct:_="" ma:_="" ma:contentTypeName="Document" ma:contentTypeID="0x010100B4C0EC3E7AE1624486703A8DE716B0A0" ma:contentTypeVersion="12" ma:contentTypeDescription="Create a new document." ma:contentTypeScope="" ma:versionID="bd4e696b22c223ec1b6f350fa6b3c06b">
  <xsd:schema xmlns:xsd="http://www.w3.org/2001/XMLSchema" xmlns:xs="http://www.w3.org/2001/XMLSchema" xmlns:p="http://schemas.microsoft.com/office/2006/metadata/properties" xmlns:ns2="6c9adb6a-31a4-4f45-9d26-e54529ba17b1" xmlns:ns3="9a4bea7b-ef5b-494a-b74a-12f55fb6040a" targetNamespace="http://schemas.microsoft.com/office/2006/metadata/properties" ma:root="true" ma:fieldsID="250759f8b9bf2f5ee177ffdacb96b987" ns2:_="" ns3:_="">
    <xsd:import namespace="6c9adb6a-31a4-4f45-9d26-e54529ba17b1"/>
    <xsd:import namespace="9a4bea7b-ef5b-494a-b74a-12f55fb6040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adb6a-31a4-4f45-9d26-e54529ba17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479e1c4-431f-42ea-b6f3-1b0615c9ce1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4bea7b-ef5b-494a-b74a-12f55fb6040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cfa6e5eb-555e-41ae-b4e8-dd579f2c9a8d}" ma:internalName="TaxCatchAll" ma:showField="CatchAllData" ma:web="9a4bea7b-ef5b-494a-b74a-12f55fb604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2289743F-9DA5-42B7-B19D-5D58FFF9886B}">
  <ds:schemaRefs>
    <ds:schemaRef ds:uri="http://schemas.microsoft.com/office/2006/metadata/properties"/>
    <ds:schemaRef ds:uri="http://schemas.microsoft.com/office/infopath/2007/PartnerControls"/>
    <ds:schemaRef ds:uri="6c9adb6a-31a4-4f45-9d26-e54529ba17b1"/>
    <ds:schemaRef ds:uri="9a4bea7b-ef5b-494a-b74a-12f55fb6040a"/>
  </ds:schemaRefs>
</ds:datastoreItem>
</file>

<file path=customXml/itemProps2.xml><?xml version="1.0" encoding="utf-8"?>
<ds:datastoreItem xmlns:ds="http://schemas.openxmlformats.org/officeDocument/2006/customXml" ds:itemID="{601C3B0B-087E-4744-948E-47445817C688}">
  <ds:schemaRefs>
    <ds:schemaRef ds:uri="http://www.joulesunlimited.com/juid"/>
  </ds:schemaRefs>
</ds:datastoreItem>
</file>

<file path=customXml/itemProps3.xml><?xml version="1.0" encoding="utf-8"?>
<ds:datastoreItem xmlns:ds="http://schemas.openxmlformats.org/officeDocument/2006/customXml" ds:itemID="{8D039C3F-D077-41E8-83B8-F051F3CF7962}">
  <ds:schemaRefs>
    <ds:schemaRef ds:uri="http://schemas.microsoft.com/sharepoint/v3/contenttype/forms"/>
  </ds:schemaRefs>
</ds:datastoreItem>
</file>

<file path=customXml/itemProps4.xml><?xml version="1.0" encoding="utf-8"?>
<ds:datastoreItem xmlns:ds="http://schemas.openxmlformats.org/officeDocument/2006/customXml" ds:itemID="{11CFDEC4-653E-424D-81B1-F58AC6D98CC0}">
  <ds:schemaRefs>
    <ds:schemaRef ds:uri="http://www.joulesunlimited.com/juid"/>
  </ds:schemaRefs>
</ds:datastoreItem>
</file>

<file path=customXml/itemProps5.xml><?xml version="1.0" encoding="utf-8"?>
<ds:datastoreItem xmlns:ds="http://schemas.openxmlformats.org/officeDocument/2006/customXml" ds:itemID="{65919D97-51AC-44E2-B4DB-46EE1563EEC2}">
  <ds:schemaRefs>
    <ds:schemaRef ds:uri="http://www.joulesunlimited.com/juid"/>
  </ds:schemaRefs>
</ds:datastoreItem>
</file>

<file path=customXml/itemProps6.xml><?xml version="1.0" encoding="utf-8"?>
<ds:datastoreItem xmlns:ds="http://schemas.openxmlformats.org/officeDocument/2006/customXml" ds:itemID="{5E8D386F-DA8E-4635-ADD4-4E52F91BAA66}">
  <ds:schemaRefs>
    <ds:schemaRef ds:uri="http://www.joulesunlimited.com/juid"/>
  </ds:schemaRefs>
</ds:datastoreItem>
</file>

<file path=customXml/itemProps7.xml><?xml version="1.0" encoding="utf-8"?>
<ds:datastoreItem xmlns:ds="http://schemas.openxmlformats.org/officeDocument/2006/customXml" ds:itemID="{6156D726-28CC-4C26-BBFF-50E6DFECFD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adb6a-31a4-4f45-9d26-e54529ba17b1"/>
    <ds:schemaRef ds:uri="9a4bea7b-ef5b-494a-b74a-12f55fb604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xml><?xml version="1.0" encoding="utf-8"?>
<ds:datastoreItem xmlns:ds="http://schemas.openxmlformats.org/officeDocument/2006/customXml" ds:itemID="{49B489D0-65FE-4206-AFF4-C06A6DF1A844}">
  <ds:schemaRefs>
    <ds:schemaRef ds:uri="http://www.joulesunlimited.com/juid"/>
  </ds:schemaRefs>
</ds:datastoreItem>
</file>

<file path=customXml/itemProps9.xml><?xml version="1.0" encoding="utf-8"?>
<ds:datastoreItem xmlns:ds="http://schemas.openxmlformats.org/officeDocument/2006/customXml" ds:itemID="{02B10460-7494-489E-93B8-4D49CE66F7B2}">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Presentatie-Radboud-Universiteit-20-slides (6)</Template>
  <TotalTime>0</TotalTime>
  <Words>1531</Words>
  <Application>Microsoft Office PowerPoint</Application>
  <PresentationFormat>Widescreen</PresentationFormat>
  <Paragraphs>264</Paragraphs>
  <Slides>29</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Adobe Devanagari</vt:lpstr>
      <vt:lpstr>Arial</vt:lpstr>
      <vt:lpstr>Open Sans</vt:lpstr>
      <vt:lpstr>Open Sans ExtraBold</vt:lpstr>
      <vt:lpstr>Open Sans Light</vt:lpstr>
      <vt:lpstr>Open Sans SemiBold</vt:lpstr>
      <vt:lpstr>Huisstijl</vt:lpstr>
      <vt:lpstr>PowerPoint Presentation</vt:lpstr>
      <vt:lpstr>OVERZICHT OLC’s // OVERVIEW PC’s</vt:lpstr>
      <vt:lpstr>Geschiedenis // History Faculteit der Letteren // Faculty of Arts</vt:lpstr>
      <vt:lpstr>Kunstgeschiedenis // Art History Faculteit der Letteren // Faculty of Arts</vt:lpstr>
      <vt:lpstr>Nederlandse Taal en Cultuur // Dutch Language and Culture Faculteit der Letteren // Faculty of Arts</vt:lpstr>
      <vt:lpstr>Bestuurskunde // Public Administration Faculteit der Managementwetenschappen // Nijmegen School of management</vt:lpstr>
      <vt:lpstr>Economie // Economics Faculteit der Managementwetenschappen // Nijmegen School of management</vt:lpstr>
      <vt:lpstr>GPM // Geography, Spatial Planning and Environment Faculteit der Managementwetenschappen // Nijmegen School of management</vt:lpstr>
      <vt:lpstr>Politicologie // Political Sciences Faculteit der Managementwetenschappen // Nijmegen School of management</vt:lpstr>
      <vt:lpstr>Biomedische Wetenschappen // Biomedical Sciences Faculteit der Medische Wetenschappen // Faculty of Medical Sciences</vt:lpstr>
      <vt:lpstr>Tandheelkunde // Dentistry Faculteit der Medische Wetenschappen // Faculty of Medical Sciences</vt:lpstr>
      <vt:lpstr>Biologie // Biology Faculteit der Natuurkunde, Wiskunde en Informatica // Faculty of Science</vt:lpstr>
      <vt:lpstr>Informatica en Informatiekunde // Computing Science Faculteit der Natuurkunde, Wiskunde en Informatica // Faculty of Science</vt:lpstr>
      <vt:lpstr>Molecular Life Sciences Faculteit der Natuurkunde, Wiskunde en Informatica // Faculty of Science</vt:lpstr>
      <vt:lpstr>B Communicatiewetenschap // B Communication Science Faculteit der sociale wetenschappen // Faculty of social Sciences</vt:lpstr>
      <vt:lpstr>OVERZICHT FSR’en // OVERVIEW fsC’s</vt:lpstr>
      <vt:lpstr>FSR faculteit der filosofie, theologie en religiewetenschappen // fsc faculty of philosophy, theology and religious studies</vt:lpstr>
      <vt:lpstr>FSR faculteit der letteren // fsc faculty of arts</vt:lpstr>
      <vt:lpstr>FSR faculteit der Medische Wetenschappen  // fsc faculty of medical sciences</vt:lpstr>
      <vt:lpstr>FSR faculteit der Managementwetenschappen // fsc nijmegen school of management</vt:lpstr>
      <vt:lpstr>FSR faculteit der Natuurwetenschappen, Wiskunde en Informatica  // FSC Faculty of Science</vt:lpstr>
      <vt:lpstr>FSR faculteit der Rechtsgeleerdheid // FSC Faculty of Law</vt:lpstr>
      <vt:lpstr>FSR faculteit der sociale wetenschappen  // fsc faculty of social sciences</vt:lpstr>
      <vt:lpstr>OVERZICHT usr // OVERVIEW usc</vt:lpstr>
      <vt:lpstr>opkomstpercentages usr // turnout usc</vt:lpstr>
      <vt:lpstr>Aantal stemmen // number of votes</vt:lpstr>
      <vt:lpstr>ZETELVERDELING // SEAT DISTRIBUTION</vt:lpstr>
      <vt:lpstr>LEDEN USR // MEMBERS USC</vt:lpstr>
      <vt:lpstr>Bezwaar // Objections</vt:lpstr>
    </vt:vector>
  </TitlesOfParts>
  <Manager/>
  <Company>Radboud University Nijmegen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Maat, A.E. (Lisette)</dc:creator>
  <cp:keywords/>
  <dc:description>Sjabloonversie: 1.2a - 18 september 2020_x000d_
Sjablonen: www.JoulesUnlimited.com</dc:description>
  <cp:lastModifiedBy>Maat, A.E. (Lisette)</cp:lastModifiedBy>
  <cp:revision>5</cp:revision>
  <dcterms:created xsi:type="dcterms:W3CDTF">2024-05-30T13:28:44Z</dcterms:created>
  <dcterms:modified xsi:type="dcterms:W3CDTF">2024-05-31T10:29:35Z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0x010100B4C0EC3E7AE1624486703A8DE716B0A0</vt:lpwstr>
  </property>
</Properties>
</file>